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2256" y="-7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98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66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21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39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4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5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108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427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35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2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2425A-4697-4B83-AAE8-5BA13A099E5D}" type="datetimeFigureOut">
              <a:rPr lang="en-GB" smtClean="0"/>
              <a:t>29/05/2018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9DB01-8277-4A87-9A5F-2BB4C00DD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94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:\bonemill may2018\DSC018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81"/>
            <a:ext cx="9144000" cy="687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Bone Mill visit </a:t>
            </a:r>
            <a:br>
              <a:rPr lang="en-GB" dirty="0" smtClean="0">
                <a:latin typeface="Century Gothic" panose="020B0502020202020204" pitchFamily="34" charset="0"/>
              </a:rPr>
            </a:br>
            <a:r>
              <a:rPr lang="en-GB" dirty="0" smtClean="0">
                <a:latin typeface="Century Gothic" panose="020B0502020202020204" pitchFamily="34" charset="0"/>
              </a:rPr>
              <a:t>Wednesday 2</a:t>
            </a:r>
            <a:r>
              <a:rPr lang="en-GB" baseline="30000" dirty="0" smtClean="0">
                <a:latin typeface="Century Gothic" panose="020B0502020202020204" pitchFamily="34" charset="0"/>
              </a:rPr>
              <a:t>nd</a:t>
            </a:r>
            <a:r>
              <a:rPr lang="en-GB" dirty="0" smtClean="0">
                <a:latin typeface="Century Gothic" panose="020B0502020202020204" pitchFamily="34" charset="0"/>
              </a:rPr>
              <a:t> May 2018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175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T:\bonemill may2018\DSC017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40357"/>
            <a:ext cx="3168352" cy="245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T:\bonemill may2018\DSC016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0357"/>
            <a:ext cx="3563888" cy="245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845840"/>
            <a:ext cx="9144000" cy="1143000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Century Gothic" panose="020B0502020202020204" pitchFamily="34" charset="0"/>
              </a:rPr>
              <a:t>Years 3, 4 and 5 braved the weather to experience a fantastic day at the Bone Mill.  We set off from school with a steady pace and soon arrived at our destination.</a:t>
            </a:r>
            <a:endParaRPr lang="en-GB" sz="3600" dirty="0">
              <a:latin typeface="Century Gothic" panose="020B0502020202020204" pitchFamily="34" charset="0"/>
            </a:endParaRPr>
          </a:p>
        </p:txBody>
      </p:sp>
      <p:pic>
        <p:nvPicPr>
          <p:cNvPr id="2052" name="Picture 4" descr="T:\bonemill may2018\DSC0170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794"/>
          <a:stretch/>
        </p:blipFill>
        <p:spPr bwMode="auto">
          <a:xfrm>
            <a:off x="7020271" y="2276872"/>
            <a:ext cx="210293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3"/>
          <p:cNvSpPr txBox="1">
            <a:spLocks/>
          </p:cNvSpPr>
          <p:nvPr/>
        </p:nvSpPr>
        <p:spPr>
          <a:xfrm>
            <a:off x="251520" y="5238328"/>
            <a:ext cx="676875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latin typeface="Century Gothic" panose="020B0502020202020204" pitchFamily="34" charset="0"/>
              </a:rPr>
              <a:t>As soon as we arrived we were greeted with refreshments and a warm welcome from the volunteers.  </a:t>
            </a:r>
            <a:endParaRPr lang="en-GB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421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During the day the children took part in a variety of activities.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107504" y="5598368"/>
            <a:ext cx="88924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Century Gothic" panose="020B0502020202020204" pitchFamily="34" charset="0"/>
              </a:rPr>
              <a:t>We looked at David Turner’s wonderful model of the Bone Mill and Frank talked to the children about the finds displayed in the hut.  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3074" name="Picture 2" descr="T:\bonemill may2018\DSC017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96752"/>
            <a:ext cx="295232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T:\bonemill may2018\DSC017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78833"/>
            <a:ext cx="2808312" cy="210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:\bonemill may2018\DSC017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96752"/>
            <a:ext cx="298782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T:\bonemill may2018\DSC017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375081"/>
            <a:ext cx="2808311" cy="221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:\bonemill may2018\DSC0172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672" y="3381497"/>
            <a:ext cx="2808312" cy="222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T:\bonemill may2018\DSC0171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50265" y="3703511"/>
            <a:ext cx="2223289" cy="154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:\bonemill may2018\DSC0172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64780" y="3706972"/>
            <a:ext cx="2216871" cy="15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10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:\bonemill may2018\DSC018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5" y="692696"/>
            <a:ext cx="3232919" cy="488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During the day the children took part in a variety of activities.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107504" y="5598368"/>
            <a:ext cx="88924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Century Gothic" panose="020B0502020202020204" pitchFamily="34" charset="0"/>
              </a:rPr>
              <a:t>We spent some time being shown the excavated parts of the Bone Mill during a tour of the site.  It was fascinating to see all the hard work the volunteers put into the upkeep.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4099" name="Picture 3" descr="T:\bonemill may2018\DSC018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512" y="1148246"/>
            <a:ext cx="2792672" cy="220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:\bonemill may2018\DSC018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759" y="1148246"/>
            <a:ext cx="2747737" cy="218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T:\bonemill may2018\DSC018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512" y="3429000"/>
            <a:ext cx="2792672" cy="215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T:\bonemill may2018\DSC018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758" y="3429000"/>
            <a:ext cx="2747737" cy="215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7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During the day the children took part in a variety of activities.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107504" y="5670376"/>
            <a:ext cx="88924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Century Gothic" panose="020B0502020202020204" pitchFamily="34" charset="0"/>
              </a:rPr>
              <a:t>Unfortunately the weather was not suitable for us to go metal detecting, however, Barry did show us some of the amazing artefacts he had found on the site. 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5122" name="Picture 2" descr="T:\bonemill may2018\DSC017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2808312" cy="220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T:\bonemill may2018\DSC017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3403689"/>
            <a:ext cx="2824645" cy="22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:\bonemill may2018\DSC017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515" y="1125490"/>
            <a:ext cx="2824645" cy="220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T:\bonemill may2018\DSC0175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4" y="1125490"/>
            <a:ext cx="2843809" cy="220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:\bonemill may2018\DSC0186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7899"/>
            <a:ext cx="2808312" cy="230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T:\bonemill may2018\DSC0174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515" y="3403689"/>
            <a:ext cx="2824645" cy="22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66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During the day the children took part in a variety of activities.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107504" y="5670376"/>
            <a:ext cx="88924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Century Gothic" panose="020B0502020202020204" pitchFamily="34" charset="0"/>
              </a:rPr>
              <a:t>Magnet fishing proved to be a highlight for many of us, especially when we managed to ‘catch’ some of the lost nails from the original Bone Mill wheel! 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6146" name="Picture 2" descr="T:\bonemill may2018\DSC017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30" y="1124745"/>
            <a:ext cx="2688178" cy="217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T:\bonemill may2018\DSC018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942" y="1124746"/>
            <a:ext cx="2904202" cy="217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:\bonemill may2018\DSC018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24746"/>
            <a:ext cx="2987824" cy="217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T:\bonemill may2018\DSC018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30" y="3435002"/>
            <a:ext cx="2688178" cy="223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:\bonemill may2018\DSC0175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942" y="3435002"/>
            <a:ext cx="2904202" cy="223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T:\bonemill may2018\DSC0175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35002"/>
            <a:ext cx="2987824" cy="223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72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During the day the children took part in a variety of activities.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107504" y="5670376"/>
            <a:ext cx="88924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Century Gothic" panose="020B0502020202020204" pitchFamily="34" charset="0"/>
              </a:rPr>
              <a:t>We were also privileged to have been invited to take part in the burying of a time capsule.   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7170" name="Picture 2" descr="T:\bonemill may2018\DSC017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89348"/>
            <a:ext cx="4248472" cy="448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T:\bonemill may2018\DSC018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274" y="1189348"/>
            <a:ext cx="4500710" cy="224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T:\bonemill may2018\DSC018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274" y="3564750"/>
            <a:ext cx="2250355" cy="224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893645" y="3564750"/>
            <a:ext cx="2070843" cy="218014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entury Gothic" panose="020B0502020202020204" pitchFamily="34" charset="0"/>
              </a:rPr>
              <a:t>Thank you!</a:t>
            </a:r>
            <a:endParaRPr lang="en-US" sz="54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89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267</Words>
  <Application>Microsoft Office PowerPoint</Application>
  <PresentationFormat>On-screen Show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Bone Mill visit  Wednesday 2nd May 2018</vt:lpstr>
      <vt:lpstr>Years 3, 4 and 5 braved the weather to experience a fantastic day at the Bone Mill.  We set off from school with a steady pace and soon arrived at our destination.</vt:lpstr>
      <vt:lpstr>During the day the children took part in a variety of activities.</vt:lpstr>
      <vt:lpstr>During the day the children took part in a variety of activities.</vt:lpstr>
      <vt:lpstr>During the day the children took part in a variety of activities.</vt:lpstr>
      <vt:lpstr>During the day the children took part in a variety of activities.</vt:lpstr>
      <vt:lpstr>During the day the children took part in a variety of activities.</vt:lpstr>
    </vt:vector>
  </TitlesOfParts>
  <Company>Ergo Computing UK Ltd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MrsBaxter</dc:creator>
  <cp:lastModifiedBy>MrsBaxter</cp:lastModifiedBy>
  <cp:revision>14</cp:revision>
  <dcterms:created xsi:type="dcterms:W3CDTF">2018-05-29T09:53:54Z</dcterms:created>
  <dcterms:modified xsi:type="dcterms:W3CDTF">2018-05-29T11:25:25Z</dcterms:modified>
</cp:coreProperties>
</file>