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3" r:id="rId6"/>
    <p:sldId id="266" r:id="rId7"/>
    <p:sldId id="268" r:id="rId8"/>
    <p:sldId id="26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y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y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C1EE5-6194-4914-B273-FE1541182871}" type="datetimeFigureOut">
              <a:rPr lang="cy-GB" smtClean="0"/>
              <a:t>22/02/2021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4191A-2A19-4174-81C2-00621B321A36}" type="slidenum">
              <a:rPr lang="cy-GB" smtClean="0"/>
              <a:t>‹#›</a:t>
            </a:fld>
            <a:endParaRPr lang="cy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/>
          <a:lstStyle/>
          <a:p>
            <a:r>
              <a:rPr lang="cy-GB" b="1" dirty="0" smtClean="0"/>
              <a:t>Investigate: </a:t>
            </a:r>
            <a:r>
              <a:rPr lang="cy-GB" dirty="0" smtClean="0"/>
              <a:t>How does exercise effect our heart rate?</a:t>
            </a:r>
            <a:endParaRPr lang="cy-GB" dirty="0"/>
          </a:p>
        </p:txBody>
      </p:sp>
      <p:pic>
        <p:nvPicPr>
          <p:cNvPr id="1028" name="Picture 4" descr="http://classroomclipart.com/images/gallery/Animations/Sports/karate_guy_812c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564904"/>
            <a:ext cx="523875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nslbumdNSCM/TdDSGwrDOwI/AAAAAAAACcw/TbQGaL5JhnE/s1600/3d+gif+animation+free+blog....+beating+heart++doctor+cardiologist+heart+surgeon+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038475"/>
            <a:ext cx="2333625" cy="381952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9552" y="548680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dirty="0" smtClean="0"/>
              <a:t>Our heart rate is the number of times our heart beats per minute.  We need to discover what happens to our hearts when we exercise.</a:t>
            </a:r>
            <a:endParaRPr lang="cy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1.bp.blogspot.com/-bkTDd4A7-yk/T3IaSf7xdEI/AAAAAAAAAfU/YCtWmD1S4Nw/s1600/Thinking_Cap_Animation__medium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988840"/>
            <a:ext cx="2857500" cy="419100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9552" y="548680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dirty="0" smtClean="0"/>
              <a:t>How can we do this?</a:t>
            </a:r>
            <a:endParaRPr lang="cy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nslbumdNSCM/TdDSGwrDOwI/AAAAAAAACcw/TbQGaL5JhnE/s1600/3d+gif+animation+free+blog....+beating+heart++doctor+cardiologist+heart+surgeon+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149080"/>
            <a:ext cx="1296144" cy="212144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9552" y="548680"/>
            <a:ext cx="820891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dirty="0" smtClean="0"/>
              <a:t>We’ll need to record our heart beats.  How can we do this?</a:t>
            </a:r>
          </a:p>
          <a:p>
            <a:pPr algn="ctr"/>
            <a:endParaRPr lang="cy-GB" sz="4000" dirty="0" smtClean="0"/>
          </a:p>
          <a:p>
            <a:pPr algn="ctr">
              <a:buFont typeface="Arial" pitchFamily="34" charset="0"/>
              <a:buChar char="•"/>
            </a:pPr>
            <a:r>
              <a:rPr lang="cy-GB" sz="2800" dirty="0" smtClean="0"/>
              <a:t>Listen to our heart beating in our chest</a:t>
            </a:r>
          </a:p>
          <a:p>
            <a:pPr algn="ctr">
              <a:buFont typeface="Arial" pitchFamily="34" charset="0"/>
              <a:buChar char="•"/>
            </a:pPr>
            <a:r>
              <a:rPr lang="cy-GB" sz="2800" dirty="0" smtClean="0"/>
              <a:t>Listen to our pulse in our wrist</a:t>
            </a:r>
          </a:p>
          <a:p>
            <a:pPr algn="ctr">
              <a:buFont typeface="Arial" pitchFamily="34" charset="0"/>
              <a:buChar char="•"/>
            </a:pPr>
            <a:r>
              <a:rPr lang="cy-GB" sz="2800" dirty="0" smtClean="0"/>
              <a:t>Listen to our pulse in our neck</a:t>
            </a:r>
            <a:endParaRPr lang="cy-GB" sz="2800" dirty="0"/>
          </a:p>
        </p:txBody>
      </p:sp>
      <p:pic>
        <p:nvPicPr>
          <p:cNvPr id="17412" name="Picture 4" descr="http://resource.rockyview.ab.ca/t4t/math10c/images/m4/m10c_m4_044_opt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077072"/>
            <a:ext cx="3733800" cy="2228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48680"/>
            <a:ext cx="820891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cy-GB" sz="3200" dirty="0" smtClean="0"/>
              <a:t>We’ll need to count our heart beats before, during and after exercise.</a:t>
            </a:r>
          </a:p>
          <a:p>
            <a:pPr algn="ctr"/>
            <a:r>
              <a:rPr lang="cy-GB" sz="3200" dirty="0" smtClean="0"/>
              <a:t> </a:t>
            </a:r>
          </a:p>
          <a:p>
            <a:pPr algn="ctr"/>
            <a:endParaRPr lang="cy-GB" sz="3200" dirty="0" smtClean="0"/>
          </a:p>
          <a:p>
            <a:pPr algn="ctr">
              <a:buFont typeface="Arial" pitchFamily="34" charset="0"/>
              <a:buChar char="•"/>
            </a:pPr>
            <a:r>
              <a:rPr lang="cy-GB" sz="3200" dirty="0" smtClean="0"/>
              <a:t>We’ll need to </a:t>
            </a:r>
            <a:r>
              <a:rPr lang="cy-GB" sz="3200" dirty="0" smtClean="0"/>
              <a:t>time our heart/pulse rate </a:t>
            </a:r>
            <a:r>
              <a:rPr lang="cy-GB" sz="3200" dirty="0" smtClean="0"/>
              <a:t>to </a:t>
            </a:r>
            <a:r>
              <a:rPr lang="cy-GB" sz="3200" dirty="0" smtClean="0"/>
              <a:t>make sure we’re </a:t>
            </a:r>
            <a:r>
              <a:rPr lang="cy-GB" sz="3200" dirty="0" smtClean="0"/>
              <a:t>accurate for  1 minute.</a:t>
            </a:r>
            <a:endParaRPr lang="cy-GB" sz="3200" dirty="0" smtClean="0"/>
          </a:p>
          <a:p>
            <a:pPr algn="ctr"/>
            <a:endParaRPr lang="cy-GB" sz="4000" dirty="0" smtClean="0"/>
          </a:p>
          <a:p>
            <a:pPr algn="ctr"/>
            <a:endParaRPr lang="cy-GB" sz="4000" dirty="0" smtClean="0"/>
          </a:p>
        </p:txBody>
      </p:sp>
      <p:pic>
        <p:nvPicPr>
          <p:cNvPr id="21506" name="Picture 2" descr="http://www.animatedgif.net/clockscounters/stopwatch_e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653136"/>
            <a:ext cx="1966833" cy="18756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1.bp.blogspot.com/-bkTDd4A7-yk/T3IaSf7xdEI/AAAAAAAAAfU/YCtWmD1S4Nw/s1600/Thinking_Cap_Animation__medium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988840"/>
            <a:ext cx="2857500" cy="419100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9552" y="548680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dirty="0" smtClean="0"/>
              <a:t>I wonder if I can predict what will happen to my heart rate?</a:t>
            </a:r>
            <a:endParaRPr lang="cy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nslbumdNSCM/TdDSGwrDOwI/AAAAAAAACcw/TbQGaL5JhnE/s1600/3d+gif+animation+free+blog....+beating+heart++doctor+cardiologist+heart+surgeon+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9" y="3440118"/>
            <a:ext cx="2088232" cy="341788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9552" y="548680"/>
            <a:ext cx="82089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3600" dirty="0" smtClean="0"/>
              <a:t>It’s always good to predict – what do you think will happen to your heart with exercise?  Record your predictions then you can see if you were right after your investigation!</a:t>
            </a:r>
            <a:endParaRPr lang="cy-GB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nslbumdNSCM/TdDSGwrDOwI/AAAAAAAACcw/TbQGaL5JhnE/s1600/3d+gif+animation+free+blog....+beating+heart++doctor+cardiologist+heart+surgeon+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9" y="3440118"/>
            <a:ext cx="2088232" cy="341788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9552" y="548680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3200" dirty="0" smtClean="0"/>
              <a:t>After recording your findings in a </a:t>
            </a:r>
            <a:r>
              <a:rPr lang="cy-GB" sz="3200" dirty="0" smtClean="0"/>
              <a:t>table answer the questions on the sheet.</a:t>
            </a:r>
          </a:p>
          <a:p>
            <a:pPr algn="ctr"/>
            <a:r>
              <a:rPr lang="cy-GB" sz="3200" dirty="0" smtClean="0"/>
              <a:t>What </a:t>
            </a:r>
            <a:r>
              <a:rPr lang="cy-GB" sz="3200" dirty="0" smtClean="0"/>
              <a:t>happens to our heart rate with exercise?  What happens when we rest?  What happens to our bodies?  Why does this happen?</a:t>
            </a:r>
            <a:endParaRPr lang="cy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197</Words>
  <Application>Microsoft Office PowerPoint</Application>
  <PresentationFormat>On-screen Show (4:3)</PresentationFormat>
  <Paragraphs>16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Investigate: How does exercise effect our heart rate?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Investigate: How does exercise effect our heart rate?</dc:title>
  <dc:creator>Kate</dc:creator>
  <cp:lastModifiedBy>Windows User</cp:lastModifiedBy>
  <cp:revision>3</cp:revision>
  <dcterms:created xsi:type="dcterms:W3CDTF">2012-11-26T20:59:03Z</dcterms:created>
  <dcterms:modified xsi:type="dcterms:W3CDTF">2021-02-22T20:54:20Z</dcterms:modified>
</cp:coreProperties>
</file>