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60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230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71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226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97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23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094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282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855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106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59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549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6A9CA-769C-664D-A89A-7B4295581955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C5A30-9177-5948-B061-0B1BFF798B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884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Epiphany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Do you know what this means?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89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Which pictures of the Magi do you like best?  Why?  </a:t>
            </a:r>
            <a:endParaRPr lang="en-US" dirty="0"/>
          </a:p>
        </p:txBody>
      </p:sp>
      <p:pic>
        <p:nvPicPr>
          <p:cNvPr id="4" name="Content Placeholder 3" descr="117978ceca49e5f71889b39720cb311e-4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455" r="-1845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8646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ca07e5d968865ab7cc230ea16e0358df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631" r="-2263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8509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f56a48a8f108d138bbe1de78880109b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1917" r="-91917"/>
          <a:stretch>
            <a:fillRect/>
          </a:stretch>
        </p:blipFill>
        <p:spPr>
          <a:xfrm>
            <a:off x="457200" y="1417638"/>
            <a:ext cx="8229600" cy="4708525"/>
          </a:xfrm>
        </p:spPr>
      </p:pic>
    </p:spTree>
    <p:extLst>
      <p:ext uri="{BB962C8B-B14F-4D97-AF65-F5344CB8AC3E}">
        <p14:creationId xmlns:p14="http://schemas.microsoft.com/office/powerpoint/2010/main" val="62559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age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948" r="-5948"/>
          <a:stretch>
            <a:fillRect/>
          </a:stretch>
        </p:blipFill>
        <p:spPr>
          <a:xfrm>
            <a:off x="457200" y="1600200"/>
            <a:ext cx="7706636" cy="4238353"/>
          </a:xfrm>
        </p:spPr>
      </p:pic>
    </p:spTree>
    <p:extLst>
      <p:ext uri="{BB962C8B-B14F-4D97-AF65-F5344CB8AC3E}">
        <p14:creationId xmlns:p14="http://schemas.microsoft.com/office/powerpoint/2010/main" val="265301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gifts_of_magi_ebay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793" r="-1879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2440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Epiphany 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201" r="-1320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2455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1548" y="1248697"/>
            <a:ext cx="688258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chemeClr val="bg1"/>
                </a:solidFill>
              </a:rPr>
              <a:t>Your turn…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 smtClean="0">
                <a:solidFill>
                  <a:schemeClr val="bg1"/>
                </a:solidFill>
              </a:rPr>
              <a:t>Can you create your own artwork to illustrate the Epiphany?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 smtClean="0">
                <a:solidFill>
                  <a:schemeClr val="bg1"/>
                </a:solidFill>
              </a:rPr>
              <a:t>Think carefully: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</a:rPr>
              <a:t>What will you need to include in your picture? (It will need to clearly show what the Epiphany is about)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</a:rPr>
              <a:t>What materials/colours you want to use (use what you can get your hands on…felt tips, paint, coloured pencils, collage, anything goes…)</a:t>
            </a:r>
          </a:p>
          <a:p>
            <a:r>
              <a:rPr lang="en-GB" sz="2000" i="1" dirty="0" smtClean="0">
                <a:solidFill>
                  <a:schemeClr val="bg1"/>
                </a:solidFill>
              </a:rPr>
              <a:t>If you only have a pencil, think about using the pencil drawing        techniques you learned about last half term (e.g. hatching, cross-hatching, stippling, </a:t>
            </a:r>
            <a:r>
              <a:rPr lang="en-GB" sz="2000" i="1" dirty="0" err="1" smtClean="0">
                <a:solidFill>
                  <a:schemeClr val="bg1"/>
                </a:solidFill>
              </a:rPr>
              <a:t>scumbling</a:t>
            </a:r>
            <a:r>
              <a:rPr lang="en-GB" sz="2000" i="1" dirty="0" smtClean="0">
                <a:solidFill>
                  <a:schemeClr val="bg1"/>
                </a:solidFill>
              </a:rPr>
              <a:t> </a:t>
            </a:r>
            <a:r>
              <a:rPr lang="en-GB" sz="2000" i="1" dirty="0" err="1" smtClean="0">
                <a:solidFill>
                  <a:schemeClr val="bg1"/>
                </a:solidFill>
              </a:rPr>
              <a:t>etc</a:t>
            </a:r>
            <a:r>
              <a:rPr lang="en-GB" sz="2000" i="1" dirty="0" smtClean="0">
                <a:solidFill>
                  <a:schemeClr val="bg1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i="1" dirty="0" smtClean="0">
                <a:solidFill>
                  <a:schemeClr val="bg1"/>
                </a:solidFill>
              </a:rPr>
              <a:t>Upload a photo of your finished picture to dojo. I would love to see them!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210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136</Words>
  <Application>Microsoft Office PowerPoint</Application>
  <PresentationFormat>On-screen Show (4:3)</PresentationFormat>
  <Paragraphs>12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Epiphany</vt:lpstr>
      <vt:lpstr>Which pictures of the Magi do you like best?  Why?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Epiphany</dc:title>
  <dc:creator>Sue</dc:creator>
  <cp:lastModifiedBy>HomeUser</cp:lastModifiedBy>
  <cp:revision>8</cp:revision>
  <dcterms:created xsi:type="dcterms:W3CDTF">2021-01-05T11:55:10Z</dcterms:created>
  <dcterms:modified xsi:type="dcterms:W3CDTF">2021-01-05T14:30:40Z</dcterms:modified>
</cp:coreProperties>
</file>