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6" r:id="rId4"/>
    <p:sldId id="268" r:id="rId5"/>
    <p:sldId id="275" r:id="rId6"/>
    <p:sldId id="267" r:id="rId7"/>
    <p:sldId id="269" r:id="rId8"/>
    <p:sldId id="270" r:id="rId9"/>
    <p:sldId id="271" r:id="rId10"/>
    <p:sldId id="276" r:id="rId11"/>
    <p:sldId id="277" r:id="rId12"/>
    <p:sldId id="265" r:id="rId13"/>
    <p:sldId id="263" r:id="rId14"/>
    <p:sldId id="273" r:id="rId15"/>
    <p:sldId id="278" r:id="rId16"/>
    <p:sldId id="2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5"/>
    <p:restoredTop sz="94618"/>
  </p:normalViewPr>
  <p:slideViewPr>
    <p:cSldViewPr snapToGrid="0" snapToObjects="1">
      <p:cViewPr varScale="1">
        <p:scale>
          <a:sx n="63" d="100"/>
          <a:sy n="63" d="100"/>
        </p:scale>
        <p:origin x="78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98BF975-D9A3-4F03-BE14-7953989A4932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8FF384-8990-42DA-8764-0D0962E1BA34}">
      <dgm:prSet phldrT="[Text]"/>
      <dgm:spPr/>
      <dgm:t>
        <a:bodyPr/>
        <a:lstStyle/>
        <a:p>
          <a:r>
            <a:rPr lang="en-US" dirty="0"/>
            <a:t>nation</a:t>
          </a:r>
        </a:p>
      </dgm:t>
    </dgm:pt>
    <dgm:pt modelId="{36F7BF46-E4C3-4934-A007-AF6A2ED4D63A}" type="parTrans" cxnId="{7E8885B3-2DA8-4A92-984C-AF64883D9CD1}">
      <dgm:prSet/>
      <dgm:spPr/>
      <dgm:t>
        <a:bodyPr/>
        <a:lstStyle/>
        <a:p>
          <a:endParaRPr lang="en-US"/>
        </a:p>
      </dgm:t>
    </dgm:pt>
    <dgm:pt modelId="{005E9F45-DF79-48F9-95D4-21E741817595}" type="sibTrans" cxnId="{7E8885B3-2DA8-4A92-984C-AF64883D9CD1}">
      <dgm:prSet/>
      <dgm:spPr/>
      <dgm:t>
        <a:bodyPr/>
        <a:lstStyle/>
        <a:p>
          <a:endParaRPr lang="en-US"/>
        </a:p>
      </dgm:t>
    </dgm:pt>
    <dgm:pt modelId="{E7FB61D4-27FA-42FC-9B64-EBEDBFE3C57F}">
      <dgm:prSet phldrT="[Text]"/>
      <dgm:spPr/>
      <dgm:t>
        <a:bodyPr/>
        <a:lstStyle/>
        <a:p>
          <a:r>
            <a:rPr lang="en-US" dirty="0"/>
            <a:t>international</a:t>
          </a:r>
        </a:p>
      </dgm:t>
    </dgm:pt>
    <dgm:pt modelId="{89801274-F21D-4D7E-8D63-39E4A72FE825}" type="parTrans" cxnId="{AC3F2ED8-FCBC-41E2-9E4E-E921ECFE51F7}">
      <dgm:prSet/>
      <dgm:spPr/>
      <dgm:t>
        <a:bodyPr/>
        <a:lstStyle/>
        <a:p>
          <a:endParaRPr lang="en-US"/>
        </a:p>
      </dgm:t>
    </dgm:pt>
    <dgm:pt modelId="{F1CA5AAF-4779-4212-8AA5-FCA7A7CF4CB4}" type="sibTrans" cxnId="{AC3F2ED8-FCBC-41E2-9E4E-E921ECFE51F7}">
      <dgm:prSet/>
      <dgm:spPr/>
      <dgm:t>
        <a:bodyPr/>
        <a:lstStyle/>
        <a:p>
          <a:endParaRPr lang="en-US"/>
        </a:p>
      </dgm:t>
    </dgm:pt>
    <dgm:pt modelId="{394F5E71-87B5-47D4-BD3C-14BD0931575E}">
      <dgm:prSet phldrT="[Text]"/>
      <dgm:spPr/>
      <dgm:t>
        <a:bodyPr/>
        <a:lstStyle/>
        <a:p>
          <a:r>
            <a:rPr lang="en-US" dirty="0"/>
            <a:t>nationality</a:t>
          </a:r>
        </a:p>
      </dgm:t>
    </dgm:pt>
    <dgm:pt modelId="{5D1D3DE1-2AF4-45F4-900F-56F49C55CC1C}" type="parTrans" cxnId="{89DC790C-EAAE-46FE-BB78-0F4E13CD5B2D}">
      <dgm:prSet/>
      <dgm:spPr/>
      <dgm:t>
        <a:bodyPr/>
        <a:lstStyle/>
        <a:p>
          <a:endParaRPr lang="en-US"/>
        </a:p>
      </dgm:t>
    </dgm:pt>
    <dgm:pt modelId="{19BB2881-A73A-40C8-BEE4-C67B39EDFD54}" type="sibTrans" cxnId="{89DC790C-EAAE-46FE-BB78-0F4E13CD5B2D}">
      <dgm:prSet/>
      <dgm:spPr/>
      <dgm:t>
        <a:bodyPr/>
        <a:lstStyle/>
        <a:p>
          <a:endParaRPr lang="en-US"/>
        </a:p>
      </dgm:t>
    </dgm:pt>
    <dgm:pt modelId="{CEDB6678-863E-49F1-B03C-E05E8722A6CD}">
      <dgm:prSet phldrT="[Text]"/>
      <dgm:spPr/>
      <dgm:t>
        <a:bodyPr/>
        <a:lstStyle/>
        <a:p>
          <a:r>
            <a:rPr lang="en-US" dirty="0"/>
            <a:t>national</a:t>
          </a:r>
        </a:p>
      </dgm:t>
    </dgm:pt>
    <dgm:pt modelId="{27F04A28-7E6C-4134-A5A1-B434D4AA9FCD}" type="parTrans" cxnId="{1F15BABC-B936-43BD-A2FC-A14E538D4F68}">
      <dgm:prSet/>
      <dgm:spPr/>
      <dgm:t>
        <a:bodyPr/>
        <a:lstStyle/>
        <a:p>
          <a:endParaRPr lang="en-US"/>
        </a:p>
      </dgm:t>
    </dgm:pt>
    <dgm:pt modelId="{CE92D151-BE75-4049-A5AE-54A243D38629}" type="sibTrans" cxnId="{1F15BABC-B936-43BD-A2FC-A14E538D4F68}">
      <dgm:prSet/>
      <dgm:spPr/>
      <dgm:t>
        <a:bodyPr/>
        <a:lstStyle/>
        <a:p>
          <a:endParaRPr lang="en-US"/>
        </a:p>
      </dgm:t>
    </dgm:pt>
    <dgm:pt modelId="{E7D1839E-BF1C-4B7C-B652-F5A5C6FA825F}">
      <dgm:prSet phldrT="[Text]"/>
      <dgm:spPr/>
      <dgm:t>
        <a:bodyPr/>
        <a:lstStyle/>
        <a:p>
          <a:r>
            <a:rPr lang="en-US" dirty="0"/>
            <a:t>nationalism</a:t>
          </a:r>
        </a:p>
      </dgm:t>
    </dgm:pt>
    <dgm:pt modelId="{B4716756-883F-44EC-BF3A-4C0F5BEEB54A}" type="parTrans" cxnId="{A4AE8D26-2AA9-427F-8E91-95C28D2C26B9}">
      <dgm:prSet/>
      <dgm:spPr/>
      <dgm:t>
        <a:bodyPr/>
        <a:lstStyle/>
        <a:p>
          <a:endParaRPr lang="en-US"/>
        </a:p>
      </dgm:t>
    </dgm:pt>
    <dgm:pt modelId="{A8F363FC-605C-4D89-B0C8-AB2FF000C3BC}" type="sibTrans" cxnId="{A4AE8D26-2AA9-427F-8E91-95C28D2C26B9}">
      <dgm:prSet/>
      <dgm:spPr/>
      <dgm:t>
        <a:bodyPr/>
        <a:lstStyle/>
        <a:p>
          <a:endParaRPr lang="en-US"/>
        </a:p>
      </dgm:t>
    </dgm:pt>
    <dgm:pt modelId="{45F3C24E-7B2B-42B7-8681-C41271CF8683}" type="pres">
      <dgm:prSet presAssocID="{798BF975-D9A3-4F03-BE14-7953989A493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DDDE5ED-2B08-498E-A413-D5294E90DC95}" type="pres">
      <dgm:prSet presAssocID="{798BF975-D9A3-4F03-BE14-7953989A4932}" presName="matrix" presStyleCnt="0"/>
      <dgm:spPr/>
    </dgm:pt>
    <dgm:pt modelId="{D19D9669-FBAC-42B5-9562-5DD5E73680AC}" type="pres">
      <dgm:prSet presAssocID="{798BF975-D9A3-4F03-BE14-7953989A4932}" presName="tile1" presStyleLbl="node1" presStyleIdx="0" presStyleCnt="4" custLinFactNeighborX="-50000"/>
      <dgm:spPr/>
    </dgm:pt>
    <dgm:pt modelId="{19286ADD-7382-42CC-8429-7AF587704F05}" type="pres">
      <dgm:prSet presAssocID="{798BF975-D9A3-4F03-BE14-7953989A493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0A70256-8BBC-4824-B3C6-67382A9079A0}" type="pres">
      <dgm:prSet presAssocID="{798BF975-D9A3-4F03-BE14-7953989A4932}" presName="tile2" presStyleLbl="node1" presStyleIdx="1" presStyleCnt="4"/>
      <dgm:spPr/>
    </dgm:pt>
    <dgm:pt modelId="{902FFCF7-89D3-470C-84E9-A228039250A9}" type="pres">
      <dgm:prSet presAssocID="{798BF975-D9A3-4F03-BE14-7953989A493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F05B371-5862-47EF-96C4-64B629CF5DB2}" type="pres">
      <dgm:prSet presAssocID="{798BF975-D9A3-4F03-BE14-7953989A4932}" presName="tile3" presStyleLbl="node1" presStyleIdx="2" presStyleCnt="4"/>
      <dgm:spPr/>
    </dgm:pt>
    <dgm:pt modelId="{CA1D1F8A-F485-4A6E-85D7-8E446C68E56E}" type="pres">
      <dgm:prSet presAssocID="{798BF975-D9A3-4F03-BE14-7953989A493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A2D82F2-25C9-4BDB-8B5A-220F5FF61AAE}" type="pres">
      <dgm:prSet presAssocID="{798BF975-D9A3-4F03-BE14-7953989A4932}" presName="tile4" presStyleLbl="node1" presStyleIdx="3" presStyleCnt="4"/>
      <dgm:spPr/>
    </dgm:pt>
    <dgm:pt modelId="{C11CA98C-E325-4280-97BE-E2F04EB50C6C}" type="pres">
      <dgm:prSet presAssocID="{798BF975-D9A3-4F03-BE14-7953989A493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B8053032-79F1-4BCB-AD8C-032A812584F1}" type="pres">
      <dgm:prSet presAssocID="{798BF975-D9A3-4F03-BE14-7953989A4932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8FBE5C0B-8AB2-4959-AF7B-D9260C055B44}" type="presOf" srcId="{394F5E71-87B5-47D4-BD3C-14BD0931575E}" destId="{902FFCF7-89D3-470C-84E9-A228039250A9}" srcOrd="1" destOrd="0" presId="urn:microsoft.com/office/officeart/2005/8/layout/matrix1"/>
    <dgm:cxn modelId="{89DC790C-EAAE-46FE-BB78-0F4E13CD5B2D}" srcId="{9A8FF384-8990-42DA-8764-0D0962E1BA34}" destId="{394F5E71-87B5-47D4-BD3C-14BD0931575E}" srcOrd="1" destOrd="0" parTransId="{5D1D3DE1-2AF4-45F4-900F-56F49C55CC1C}" sibTransId="{19BB2881-A73A-40C8-BEE4-C67B39EDFD54}"/>
    <dgm:cxn modelId="{FFC51719-DFA8-4686-9A9B-703539043C19}" type="presOf" srcId="{9A8FF384-8990-42DA-8764-0D0962E1BA34}" destId="{B8053032-79F1-4BCB-AD8C-032A812584F1}" srcOrd="0" destOrd="0" presId="urn:microsoft.com/office/officeart/2005/8/layout/matrix1"/>
    <dgm:cxn modelId="{F04C9E20-8864-424B-9F29-6ABBAC970B3D}" type="presOf" srcId="{394F5E71-87B5-47D4-BD3C-14BD0931575E}" destId="{10A70256-8BBC-4824-B3C6-67382A9079A0}" srcOrd="0" destOrd="0" presId="urn:microsoft.com/office/officeart/2005/8/layout/matrix1"/>
    <dgm:cxn modelId="{A4AE8D26-2AA9-427F-8E91-95C28D2C26B9}" srcId="{9A8FF384-8990-42DA-8764-0D0962E1BA34}" destId="{E7D1839E-BF1C-4B7C-B652-F5A5C6FA825F}" srcOrd="3" destOrd="0" parTransId="{B4716756-883F-44EC-BF3A-4C0F5BEEB54A}" sibTransId="{A8F363FC-605C-4D89-B0C8-AB2FF000C3BC}"/>
    <dgm:cxn modelId="{759C3128-640C-4C96-B406-16B9FB363BE8}" type="presOf" srcId="{E7D1839E-BF1C-4B7C-B652-F5A5C6FA825F}" destId="{DA2D82F2-25C9-4BDB-8B5A-220F5FF61AAE}" srcOrd="0" destOrd="0" presId="urn:microsoft.com/office/officeart/2005/8/layout/matrix1"/>
    <dgm:cxn modelId="{30EEDB81-AD54-4033-AA24-459607DC0B12}" type="presOf" srcId="{CEDB6678-863E-49F1-B03C-E05E8722A6CD}" destId="{CA1D1F8A-F485-4A6E-85D7-8E446C68E56E}" srcOrd="1" destOrd="0" presId="urn:microsoft.com/office/officeart/2005/8/layout/matrix1"/>
    <dgm:cxn modelId="{7E8885B3-2DA8-4A92-984C-AF64883D9CD1}" srcId="{798BF975-D9A3-4F03-BE14-7953989A4932}" destId="{9A8FF384-8990-42DA-8764-0D0962E1BA34}" srcOrd="0" destOrd="0" parTransId="{36F7BF46-E4C3-4934-A007-AF6A2ED4D63A}" sibTransId="{005E9F45-DF79-48F9-95D4-21E741817595}"/>
    <dgm:cxn modelId="{1F15BABC-B936-43BD-A2FC-A14E538D4F68}" srcId="{9A8FF384-8990-42DA-8764-0D0962E1BA34}" destId="{CEDB6678-863E-49F1-B03C-E05E8722A6CD}" srcOrd="2" destOrd="0" parTransId="{27F04A28-7E6C-4134-A5A1-B434D4AA9FCD}" sibTransId="{CE92D151-BE75-4049-A5AE-54A243D38629}"/>
    <dgm:cxn modelId="{607A34BE-7EA4-40E2-904A-3C7DCAD9712F}" type="presOf" srcId="{E7FB61D4-27FA-42FC-9B64-EBEDBFE3C57F}" destId="{19286ADD-7382-42CC-8429-7AF587704F05}" srcOrd="1" destOrd="0" presId="urn:microsoft.com/office/officeart/2005/8/layout/matrix1"/>
    <dgm:cxn modelId="{ABE4F4C3-E9D3-45FE-ABE4-867A45EBE905}" type="presOf" srcId="{CEDB6678-863E-49F1-B03C-E05E8722A6CD}" destId="{2F05B371-5862-47EF-96C4-64B629CF5DB2}" srcOrd="0" destOrd="0" presId="urn:microsoft.com/office/officeart/2005/8/layout/matrix1"/>
    <dgm:cxn modelId="{AC3F2ED8-FCBC-41E2-9E4E-E921ECFE51F7}" srcId="{9A8FF384-8990-42DA-8764-0D0962E1BA34}" destId="{E7FB61D4-27FA-42FC-9B64-EBEDBFE3C57F}" srcOrd="0" destOrd="0" parTransId="{89801274-F21D-4D7E-8D63-39E4A72FE825}" sibTransId="{F1CA5AAF-4779-4212-8AA5-FCA7A7CF4CB4}"/>
    <dgm:cxn modelId="{369ED4E4-3596-4A82-8AAB-0E480BECA04E}" type="presOf" srcId="{E7FB61D4-27FA-42FC-9B64-EBEDBFE3C57F}" destId="{D19D9669-FBAC-42B5-9562-5DD5E73680AC}" srcOrd="0" destOrd="0" presId="urn:microsoft.com/office/officeart/2005/8/layout/matrix1"/>
    <dgm:cxn modelId="{19FB9DF2-6A25-4FCA-87AC-F37941E7F867}" type="presOf" srcId="{E7D1839E-BF1C-4B7C-B652-F5A5C6FA825F}" destId="{C11CA98C-E325-4280-97BE-E2F04EB50C6C}" srcOrd="1" destOrd="0" presId="urn:microsoft.com/office/officeart/2005/8/layout/matrix1"/>
    <dgm:cxn modelId="{3C5B2DFC-EEA2-4E4C-9ADD-A4DCB676A338}" type="presOf" srcId="{798BF975-D9A3-4F03-BE14-7953989A4932}" destId="{45F3C24E-7B2B-42B7-8681-C41271CF8683}" srcOrd="0" destOrd="0" presId="urn:microsoft.com/office/officeart/2005/8/layout/matrix1"/>
    <dgm:cxn modelId="{3DBD7EC6-9874-40F0-BDDA-74A212CEC74D}" type="presParOf" srcId="{45F3C24E-7B2B-42B7-8681-C41271CF8683}" destId="{DDDDE5ED-2B08-498E-A413-D5294E90DC95}" srcOrd="0" destOrd="0" presId="urn:microsoft.com/office/officeart/2005/8/layout/matrix1"/>
    <dgm:cxn modelId="{8BD436B6-014E-44D4-83E6-98080154C43B}" type="presParOf" srcId="{DDDDE5ED-2B08-498E-A413-D5294E90DC95}" destId="{D19D9669-FBAC-42B5-9562-5DD5E73680AC}" srcOrd="0" destOrd="0" presId="urn:microsoft.com/office/officeart/2005/8/layout/matrix1"/>
    <dgm:cxn modelId="{110573FD-5D9A-4DA5-A814-43DD5E61A467}" type="presParOf" srcId="{DDDDE5ED-2B08-498E-A413-D5294E90DC95}" destId="{19286ADD-7382-42CC-8429-7AF587704F05}" srcOrd="1" destOrd="0" presId="urn:microsoft.com/office/officeart/2005/8/layout/matrix1"/>
    <dgm:cxn modelId="{2A2D09D0-E36A-4276-85D7-713D5D888FF2}" type="presParOf" srcId="{DDDDE5ED-2B08-498E-A413-D5294E90DC95}" destId="{10A70256-8BBC-4824-B3C6-67382A9079A0}" srcOrd="2" destOrd="0" presId="urn:microsoft.com/office/officeart/2005/8/layout/matrix1"/>
    <dgm:cxn modelId="{5F9B5208-032A-43DC-9694-57D8FD854061}" type="presParOf" srcId="{DDDDE5ED-2B08-498E-A413-D5294E90DC95}" destId="{902FFCF7-89D3-470C-84E9-A228039250A9}" srcOrd="3" destOrd="0" presId="urn:microsoft.com/office/officeart/2005/8/layout/matrix1"/>
    <dgm:cxn modelId="{91321B21-6A67-4124-AA49-7BFF99C9933F}" type="presParOf" srcId="{DDDDE5ED-2B08-498E-A413-D5294E90DC95}" destId="{2F05B371-5862-47EF-96C4-64B629CF5DB2}" srcOrd="4" destOrd="0" presId="urn:microsoft.com/office/officeart/2005/8/layout/matrix1"/>
    <dgm:cxn modelId="{616A3C45-93F1-4AFB-A596-8B05609FE191}" type="presParOf" srcId="{DDDDE5ED-2B08-498E-A413-D5294E90DC95}" destId="{CA1D1F8A-F485-4A6E-85D7-8E446C68E56E}" srcOrd="5" destOrd="0" presId="urn:microsoft.com/office/officeart/2005/8/layout/matrix1"/>
    <dgm:cxn modelId="{758EA918-20BE-46A5-891F-E047DD90C1B6}" type="presParOf" srcId="{DDDDE5ED-2B08-498E-A413-D5294E90DC95}" destId="{DA2D82F2-25C9-4BDB-8B5A-220F5FF61AAE}" srcOrd="6" destOrd="0" presId="urn:microsoft.com/office/officeart/2005/8/layout/matrix1"/>
    <dgm:cxn modelId="{C72709E5-B8AD-4949-B0EE-F13BA72DD851}" type="presParOf" srcId="{DDDDE5ED-2B08-498E-A413-D5294E90DC95}" destId="{C11CA98C-E325-4280-97BE-E2F04EB50C6C}" srcOrd="7" destOrd="0" presId="urn:microsoft.com/office/officeart/2005/8/layout/matrix1"/>
    <dgm:cxn modelId="{B15746A1-67D5-47E3-B70D-813848DF11D9}" type="presParOf" srcId="{45F3C24E-7B2B-42B7-8681-C41271CF8683}" destId="{B8053032-79F1-4BCB-AD8C-032A812584F1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8BF975-D9A3-4F03-BE14-7953989A4932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8FF384-8990-42DA-8764-0D0962E1BA34}">
      <dgm:prSet phldrT="[Text]"/>
      <dgm:spPr/>
      <dgm:t>
        <a:bodyPr/>
        <a:lstStyle/>
        <a:p>
          <a:r>
            <a:rPr lang="en-US" dirty="0"/>
            <a:t>legal</a:t>
          </a:r>
        </a:p>
      </dgm:t>
    </dgm:pt>
    <dgm:pt modelId="{36F7BF46-E4C3-4934-A007-AF6A2ED4D63A}" type="parTrans" cxnId="{7E8885B3-2DA8-4A92-984C-AF64883D9CD1}">
      <dgm:prSet/>
      <dgm:spPr/>
      <dgm:t>
        <a:bodyPr/>
        <a:lstStyle/>
        <a:p>
          <a:endParaRPr lang="en-US"/>
        </a:p>
      </dgm:t>
    </dgm:pt>
    <dgm:pt modelId="{005E9F45-DF79-48F9-95D4-21E741817595}" type="sibTrans" cxnId="{7E8885B3-2DA8-4A92-984C-AF64883D9CD1}">
      <dgm:prSet/>
      <dgm:spPr/>
      <dgm:t>
        <a:bodyPr/>
        <a:lstStyle/>
        <a:p>
          <a:endParaRPr lang="en-US"/>
        </a:p>
      </dgm:t>
    </dgm:pt>
    <dgm:pt modelId="{E7FB61D4-27FA-42FC-9B64-EBEDBFE3C57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89801274-F21D-4D7E-8D63-39E4A72FE825}" type="parTrans" cxnId="{AC3F2ED8-FCBC-41E2-9E4E-E921ECFE51F7}">
      <dgm:prSet/>
      <dgm:spPr/>
      <dgm:t>
        <a:bodyPr/>
        <a:lstStyle/>
        <a:p>
          <a:endParaRPr lang="en-US"/>
        </a:p>
      </dgm:t>
    </dgm:pt>
    <dgm:pt modelId="{F1CA5AAF-4779-4212-8AA5-FCA7A7CF4CB4}" type="sibTrans" cxnId="{AC3F2ED8-FCBC-41E2-9E4E-E921ECFE51F7}">
      <dgm:prSet/>
      <dgm:spPr/>
      <dgm:t>
        <a:bodyPr/>
        <a:lstStyle/>
        <a:p>
          <a:endParaRPr lang="en-US"/>
        </a:p>
      </dgm:t>
    </dgm:pt>
    <dgm:pt modelId="{394F5E71-87B5-47D4-BD3C-14BD0931575E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5D1D3DE1-2AF4-45F4-900F-56F49C55CC1C}" type="parTrans" cxnId="{89DC790C-EAAE-46FE-BB78-0F4E13CD5B2D}">
      <dgm:prSet/>
      <dgm:spPr/>
      <dgm:t>
        <a:bodyPr/>
        <a:lstStyle/>
        <a:p>
          <a:endParaRPr lang="en-US"/>
        </a:p>
      </dgm:t>
    </dgm:pt>
    <dgm:pt modelId="{19BB2881-A73A-40C8-BEE4-C67B39EDFD54}" type="sibTrans" cxnId="{89DC790C-EAAE-46FE-BB78-0F4E13CD5B2D}">
      <dgm:prSet/>
      <dgm:spPr/>
      <dgm:t>
        <a:bodyPr/>
        <a:lstStyle/>
        <a:p>
          <a:endParaRPr lang="en-US"/>
        </a:p>
      </dgm:t>
    </dgm:pt>
    <dgm:pt modelId="{CEDB6678-863E-49F1-B03C-E05E8722A6CD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27F04A28-7E6C-4134-A5A1-B434D4AA9FCD}" type="parTrans" cxnId="{1F15BABC-B936-43BD-A2FC-A14E538D4F68}">
      <dgm:prSet/>
      <dgm:spPr/>
      <dgm:t>
        <a:bodyPr/>
        <a:lstStyle/>
        <a:p>
          <a:endParaRPr lang="en-US"/>
        </a:p>
      </dgm:t>
    </dgm:pt>
    <dgm:pt modelId="{CE92D151-BE75-4049-A5AE-54A243D38629}" type="sibTrans" cxnId="{1F15BABC-B936-43BD-A2FC-A14E538D4F68}">
      <dgm:prSet/>
      <dgm:spPr/>
      <dgm:t>
        <a:bodyPr/>
        <a:lstStyle/>
        <a:p>
          <a:endParaRPr lang="en-US"/>
        </a:p>
      </dgm:t>
    </dgm:pt>
    <dgm:pt modelId="{E7D1839E-BF1C-4B7C-B652-F5A5C6FA825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B4716756-883F-44EC-BF3A-4C0F5BEEB54A}" type="parTrans" cxnId="{A4AE8D26-2AA9-427F-8E91-95C28D2C26B9}">
      <dgm:prSet/>
      <dgm:spPr/>
      <dgm:t>
        <a:bodyPr/>
        <a:lstStyle/>
        <a:p>
          <a:endParaRPr lang="en-US"/>
        </a:p>
      </dgm:t>
    </dgm:pt>
    <dgm:pt modelId="{A8F363FC-605C-4D89-B0C8-AB2FF000C3BC}" type="sibTrans" cxnId="{A4AE8D26-2AA9-427F-8E91-95C28D2C26B9}">
      <dgm:prSet/>
      <dgm:spPr/>
      <dgm:t>
        <a:bodyPr/>
        <a:lstStyle/>
        <a:p>
          <a:endParaRPr lang="en-US"/>
        </a:p>
      </dgm:t>
    </dgm:pt>
    <dgm:pt modelId="{45F3C24E-7B2B-42B7-8681-C41271CF8683}" type="pres">
      <dgm:prSet presAssocID="{798BF975-D9A3-4F03-BE14-7953989A493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DDDE5ED-2B08-498E-A413-D5294E90DC95}" type="pres">
      <dgm:prSet presAssocID="{798BF975-D9A3-4F03-BE14-7953989A4932}" presName="matrix" presStyleCnt="0"/>
      <dgm:spPr/>
    </dgm:pt>
    <dgm:pt modelId="{D19D9669-FBAC-42B5-9562-5DD5E73680AC}" type="pres">
      <dgm:prSet presAssocID="{798BF975-D9A3-4F03-BE14-7953989A4932}" presName="tile1" presStyleLbl="node1" presStyleIdx="0" presStyleCnt="4" custLinFactNeighborX="0"/>
      <dgm:spPr/>
    </dgm:pt>
    <dgm:pt modelId="{19286ADD-7382-42CC-8429-7AF587704F05}" type="pres">
      <dgm:prSet presAssocID="{798BF975-D9A3-4F03-BE14-7953989A493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0A70256-8BBC-4824-B3C6-67382A9079A0}" type="pres">
      <dgm:prSet presAssocID="{798BF975-D9A3-4F03-BE14-7953989A4932}" presName="tile2" presStyleLbl="node1" presStyleIdx="1" presStyleCnt="4"/>
      <dgm:spPr/>
    </dgm:pt>
    <dgm:pt modelId="{902FFCF7-89D3-470C-84E9-A228039250A9}" type="pres">
      <dgm:prSet presAssocID="{798BF975-D9A3-4F03-BE14-7953989A493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F05B371-5862-47EF-96C4-64B629CF5DB2}" type="pres">
      <dgm:prSet presAssocID="{798BF975-D9A3-4F03-BE14-7953989A4932}" presName="tile3" presStyleLbl="node1" presStyleIdx="2" presStyleCnt="4"/>
      <dgm:spPr/>
    </dgm:pt>
    <dgm:pt modelId="{CA1D1F8A-F485-4A6E-85D7-8E446C68E56E}" type="pres">
      <dgm:prSet presAssocID="{798BF975-D9A3-4F03-BE14-7953989A493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A2D82F2-25C9-4BDB-8B5A-220F5FF61AAE}" type="pres">
      <dgm:prSet presAssocID="{798BF975-D9A3-4F03-BE14-7953989A4932}" presName="tile4" presStyleLbl="node1" presStyleIdx="3" presStyleCnt="4"/>
      <dgm:spPr/>
    </dgm:pt>
    <dgm:pt modelId="{C11CA98C-E325-4280-97BE-E2F04EB50C6C}" type="pres">
      <dgm:prSet presAssocID="{798BF975-D9A3-4F03-BE14-7953989A493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B8053032-79F1-4BCB-AD8C-032A812584F1}" type="pres">
      <dgm:prSet presAssocID="{798BF975-D9A3-4F03-BE14-7953989A4932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8FBE5C0B-8AB2-4959-AF7B-D9260C055B44}" type="presOf" srcId="{394F5E71-87B5-47D4-BD3C-14BD0931575E}" destId="{902FFCF7-89D3-470C-84E9-A228039250A9}" srcOrd="1" destOrd="0" presId="urn:microsoft.com/office/officeart/2005/8/layout/matrix1"/>
    <dgm:cxn modelId="{89DC790C-EAAE-46FE-BB78-0F4E13CD5B2D}" srcId="{9A8FF384-8990-42DA-8764-0D0962E1BA34}" destId="{394F5E71-87B5-47D4-BD3C-14BD0931575E}" srcOrd="1" destOrd="0" parTransId="{5D1D3DE1-2AF4-45F4-900F-56F49C55CC1C}" sibTransId="{19BB2881-A73A-40C8-BEE4-C67B39EDFD54}"/>
    <dgm:cxn modelId="{FFC51719-DFA8-4686-9A9B-703539043C19}" type="presOf" srcId="{9A8FF384-8990-42DA-8764-0D0962E1BA34}" destId="{B8053032-79F1-4BCB-AD8C-032A812584F1}" srcOrd="0" destOrd="0" presId="urn:microsoft.com/office/officeart/2005/8/layout/matrix1"/>
    <dgm:cxn modelId="{F04C9E20-8864-424B-9F29-6ABBAC970B3D}" type="presOf" srcId="{394F5E71-87B5-47D4-BD3C-14BD0931575E}" destId="{10A70256-8BBC-4824-B3C6-67382A9079A0}" srcOrd="0" destOrd="0" presId="urn:microsoft.com/office/officeart/2005/8/layout/matrix1"/>
    <dgm:cxn modelId="{A4AE8D26-2AA9-427F-8E91-95C28D2C26B9}" srcId="{9A8FF384-8990-42DA-8764-0D0962E1BA34}" destId="{E7D1839E-BF1C-4B7C-B652-F5A5C6FA825F}" srcOrd="3" destOrd="0" parTransId="{B4716756-883F-44EC-BF3A-4C0F5BEEB54A}" sibTransId="{A8F363FC-605C-4D89-B0C8-AB2FF000C3BC}"/>
    <dgm:cxn modelId="{759C3128-640C-4C96-B406-16B9FB363BE8}" type="presOf" srcId="{E7D1839E-BF1C-4B7C-B652-F5A5C6FA825F}" destId="{DA2D82F2-25C9-4BDB-8B5A-220F5FF61AAE}" srcOrd="0" destOrd="0" presId="urn:microsoft.com/office/officeart/2005/8/layout/matrix1"/>
    <dgm:cxn modelId="{30EEDB81-AD54-4033-AA24-459607DC0B12}" type="presOf" srcId="{CEDB6678-863E-49F1-B03C-E05E8722A6CD}" destId="{CA1D1F8A-F485-4A6E-85D7-8E446C68E56E}" srcOrd="1" destOrd="0" presId="urn:microsoft.com/office/officeart/2005/8/layout/matrix1"/>
    <dgm:cxn modelId="{7E8885B3-2DA8-4A92-984C-AF64883D9CD1}" srcId="{798BF975-D9A3-4F03-BE14-7953989A4932}" destId="{9A8FF384-8990-42DA-8764-0D0962E1BA34}" srcOrd="0" destOrd="0" parTransId="{36F7BF46-E4C3-4934-A007-AF6A2ED4D63A}" sibTransId="{005E9F45-DF79-48F9-95D4-21E741817595}"/>
    <dgm:cxn modelId="{1F15BABC-B936-43BD-A2FC-A14E538D4F68}" srcId="{9A8FF384-8990-42DA-8764-0D0962E1BA34}" destId="{CEDB6678-863E-49F1-B03C-E05E8722A6CD}" srcOrd="2" destOrd="0" parTransId="{27F04A28-7E6C-4134-A5A1-B434D4AA9FCD}" sibTransId="{CE92D151-BE75-4049-A5AE-54A243D38629}"/>
    <dgm:cxn modelId="{607A34BE-7EA4-40E2-904A-3C7DCAD9712F}" type="presOf" srcId="{E7FB61D4-27FA-42FC-9B64-EBEDBFE3C57F}" destId="{19286ADD-7382-42CC-8429-7AF587704F05}" srcOrd="1" destOrd="0" presId="urn:microsoft.com/office/officeart/2005/8/layout/matrix1"/>
    <dgm:cxn modelId="{ABE4F4C3-E9D3-45FE-ABE4-867A45EBE905}" type="presOf" srcId="{CEDB6678-863E-49F1-B03C-E05E8722A6CD}" destId="{2F05B371-5862-47EF-96C4-64B629CF5DB2}" srcOrd="0" destOrd="0" presId="urn:microsoft.com/office/officeart/2005/8/layout/matrix1"/>
    <dgm:cxn modelId="{AC3F2ED8-FCBC-41E2-9E4E-E921ECFE51F7}" srcId="{9A8FF384-8990-42DA-8764-0D0962E1BA34}" destId="{E7FB61D4-27FA-42FC-9B64-EBEDBFE3C57F}" srcOrd="0" destOrd="0" parTransId="{89801274-F21D-4D7E-8D63-39E4A72FE825}" sibTransId="{F1CA5AAF-4779-4212-8AA5-FCA7A7CF4CB4}"/>
    <dgm:cxn modelId="{369ED4E4-3596-4A82-8AAB-0E480BECA04E}" type="presOf" srcId="{E7FB61D4-27FA-42FC-9B64-EBEDBFE3C57F}" destId="{D19D9669-FBAC-42B5-9562-5DD5E73680AC}" srcOrd="0" destOrd="0" presId="urn:microsoft.com/office/officeart/2005/8/layout/matrix1"/>
    <dgm:cxn modelId="{19FB9DF2-6A25-4FCA-87AC-F37941E7F867}" type="presOf" srcId="{E7D1839E-BF1C-4B7C-B652-F5A5C6FA825F}" destId="{C11CA98C-E325-4280-97BE-E2F04EB50C6C}" srcOrd="1" destOrd="0" presId="urn:microsoft.com/office/officeart/2005/8/layout/matrix1"/>
    <dgm:cxn modelId="{3C5B2DFC-EEA2-4E4C-9ADD-A4DCB676A338}" type="presOf" srcId="{798BF975-D9A3-4F03-BE14-7953989A4932}" destId="{45F3C24E-7B2B-42B7-8681-C41271CF8683}" srcOrd="0" destOrd="0" presId="urn:microsoft.com/office/officeart/2005/8/layout/matrix1"/>
    <dgm:cxn modelId="{3DBD7EC6-9874-40F0-BDDA-74A212CEC74D}" type="presParOf" srcId="{45F3C24E-7B2B-42B7-8681-C41271CF8683}" destId="{DDDDE5ED-2B08-498E-A413-D5294E90DC95}" srcOrd="0" destOrd="0" presId="urn:microsoft.com/office/officeart/2005/8/layout/matrix1"/>
    <dgm:cxn modelId="{8BD436B6-014E-44D4-83E6-98080154C43B}" type="presParOf" srcId="{DDDDE5ED-2B08-498E-A413-D5294E90DC95}" destId="{D19D9669-FBAC-42B5-9562-5DD5E73680AC}" srcOrd="0" destOrd="0" presId="urn:microsoft.com/office/officeart/2005/8/layout/matrix1"/>
    <dgm:cxn modelId="{110573FD-5D9A-4DA5-A814-43DD5E61A467}" type="presParOf" srcId="{DDDDE5ED-2B08-498E-A413-D5294E90DC95}" destId="{19286ADD-7382-42CC-8429-7AF587704F05}" srcOrd="1" destOrd="0" presId="urn:microsoft.com/office/officeart/2005/8/layout/matrix1"/>
    <dgm:cxn modelId="{2A2D09D0-E36A-4276-85D7-713D5D888FF2}" type="presParOf" srcId="{DDDDE5ED-2B08-498E-A413-D5294E90DC95}" destId="{10A70256-8BBC-4824-B3C6-67382A9079A0}" srcOrd="2" destOrd="0" presId="urn:microsoft.com/office/officeart/2005/8/layout/matrix1"/>
    <dgm:cxn modelId="{5F9B5208-032A-43DC-9694-57D8FD854061}" type="presParOf" srcId="{DDDDE5ED-2B08-498E-A413-D5294E90DC95}" destId="{902FFCF7-89D3-470C-84E9-A228039250A9}" srcOrd="3" destOrd="0" presId="urn:microsoft.com/office/officeart/2005/8/layout/matrix1"/>
    <dgm:cxn modelId="{91321B21-6A67-4124-AA49-7BFF99C9933F}" type="presParOf" srcId="{DDDDE5ED-2B08-498E-A413-D5294E90DC95}" destId="{2F05B371-5862-47EF-96C4-64B629CF5DB2}" srcOrd="4" destOrd="0" presId="urn:microsoft.com/office/officeart/2005/8/layout/matrix1"/>
    <dgm:cxn modelId="{616A3C45-93F1-4AFB-A596-8B05609FE191}" type="presParOf" srcId="{DDDDE5ED-2B08-498E-A413-D5294E90DC95}" destId="{CA1D1F8A-F485-4A6E-85D7-8E446C68E56E}" srcOrd="5" destOrd="0" presId="urn:microsoft.com/office/officeart/2005/8/layout/matrix1"/>
    <dgm:cxn modelId="{758EA918-20BE-46A5-891F-E047DD90C1B6}" type="presParOf" srcId="{DDDDE5ED-2B08-498E-A413-D5294E90DC95}" destId="{DA2D82F2-25C9-4BDB-8B5A-220F5FF61AAE}" srcOrd="6" destOrd="0" presId="urn:microsoft.com/office/officeart/2005/8/layout/matrix1"/>
    <dgm:cxn modelId="{C72709E5-B8AD-4949-B0EE-F13BA72DD851}" type="presParOf" srcId="{DDDDE5ED-2B08-498E-A413-D5294E90DC95}" destId="{C11CA98C-E325-4280-97BE-E2F04EB50C6C}" srcOrd="7" destOrd="0" presId="urn:microsoft.com/office/officeart/2005/8/layout/matrix1"/>
    <dgm:cxn modelId="{B15746A1-67D5-47E3-B70D-813848DF11D9}" type="presParOf" srcId="{45F3C24E-7B2B-42B7-8681-C41271CF8683}" destId="{B8053032-79F1-4BCB-AD8C-032A812584F1}" srcOrd="1" destOrd="0" presId="urn:microsoft.com/office/officeart/2005/8/layout/matrix1"/>
  </dgm:cxnLst>
  <dgm:bg>
    <a:solidFill>
      <a:srgbClr val="92D05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8BF975-D9A3-4F03-BE14-7953989A4932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8FF384-8990-42DA-8764-0D0962E1BA34}">
      <dgm:prSet phldrT="[Text]" custT="1"/>
      <dgm:spPr/>
      <dgm:t>
        <a:bodyPr/>
        <a:lstStyle/>
        <a:p>
          <a:r>
            <a:rPr lang="en-US" sz="2800" dirty="0"/>
            <a:t>perfect</a:t>
          </a:r>
        </a:p>
      </dgm:t>
    </dgm:pt>
    <dgm:pt modelId="{36F7BF46-E4C3-4934-A007-AF6A2ED4D63A}" type="parTrans" cxnId="{7E8885B3-2DA8-4A92-984C-AF64883D9CD1}">
      <dgm:prSet/>
      <dgm:spPr/>
      <dgm:t>
        <a:bodyPr/>
        <a:lstStyle/>
        <a:p>
          <a:endParaRPr lang="en-US"/>
        </a:p>
      </dgm:t>
    </dgm:pt>
    <dgm:pt modelId="{005E9F45-DF79-48F9-95D4-21E741817595}" type="sibTrans" cxnId="{7E8885B3-2DA8-4A92-984C-AF64883D9CD1}">
      <dgm:prSet/>
      <dgm:spPr/>
      <dgm:t>
        <a:bodyPr/>
        <a:lstStyle/>
        <a:p>
          <a:endParaRPr lang="en-US"/>
        </a:p>
      </dgm:t>
    </dgm:pt>
    <dgm:pt modelId="{E7FB61D4-27FA-42FC-9B64-EBEDBFE3C57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89801274-F21D-4D7E-8D63-39E4A72FE825}" type="parTrans" cxnId="{AC3F2ED8-FCBC-41E2-9E4E-E921ECFE51F7}">
      <dgm:prSet/>
      <dgm:spPr/>
      <dgm:t>
        <a:bodyPr/>
        <a:lstStyle/>
        <a:p>
          <a:endParaRPr lang="en-US"/>
        </a:p>
      </dgm:t>
    </dgm:pt>
    <dgm:pt modelId="{F1CA5AAF-4779-4212-8AA5-FCA7A7CF4CB4}" type="sibTrans" cxnId="{AC3F2ED8-FCBC-41E2-9E4E-E921ECFE51F7}">
      <dgm:prSet/>
      <dgm:spPr/>
      <dgm:t>
        <a:bodyPr/>
        <a:lstStyle/>
        <a:p>
          <a:endParaRPr lang="en-US"/>
        </a:p>
      </dgm:t>
    </dgm:pt>
    <dgm:pt modelId="{394F5E71-87B5-47D4-BD3C-14BD0931575E}">
      <dgm:prSet phldrT="[Text]"/>
      <dgm:spPr>
        <a:solidFill>
          <a:srgbClr val="92D050"/>
        </a:solidFill>
      </dgm:spPr>
      <dgm:t>
        <a:bodyPr/>
        <a:lstStyle/>
        <a:p>
          <a:endParaRPr lang="en-US" dirty="0"/>
        </a:p>
      </dgm:t>
    </dgm:pt>
    <dgm:pt modelId="{5D1D3DE1-2AF4-45F4-900F-56F49C55CC1C}" type="parTrans" cxnId="{89DC790C-EAAE-46FE-BB78-0F4E13CD5B2D}">
      <dgm:prSet/>
      <dgm:spPr/>
      <dgm:t>
        <a:bodyPr/>
        <a:lstStyle/>
        <a:p>
          <a:endParaRPr lang="en-US"/>
        </a:p>
      </dgm:t>
    </dgm:pt>
    <dgm:pt modelId="{19BB2881-A73A-40C8-BEE4-C67B39EDFD54}" type="sibTrans" cxnId="{89DC790C-EAAE-46FE-BB78-0F4E13CD5B2D}">
      <dgm:prSet/>
      <dgm:spPr/>
      <dgm:t>
        <a:bodyPr/>
        <a:lstStyle/>
        <a:p>
          <a:endParaRPr lang="en-US"/>
        </a:p>
      </dgm:t>
    </dgm:pt>
    <dgm:pt modelId="{CEDB6678-863E-49F1-B03C-E05E8722A6CD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27F04A28-7E6C-4134-A5A1-B434D4AA9FCD}" type="parTrans" cxnId="{1F15BABC-B936-43BD-A2FC-A14E538D4F68}">
      <dgm:prSet/>
      <dgm:spPr/>
      <dgm:t>
        <a:bodyPr/>
        <a:lstStyle/>
        <a:p>
          <a:endParaRPr lang="en-US"/>
        </a:p>
      </dgm:t>
    </dgm:pt>
    <dgm:pt modelId="{CE92D151-BE75-4049-A5AE-54A243D38629}" type="sibTrans" cxnId="{1F15BABC-B936-43BD-A2FC-A14E538D4F68}">
      <dgm:prSet/>
      <dgm:spPr/>
      <dgm:t>
        <a:bodyPr/>
        <a:lstStyle/>
        <a:p>
          <a:endParaRPr lang="en-US"/>
        </a:p>
      </dgm:t>
    </dgm:pt>
    <dgm:pt modelId="{E7D1839E-BF1C-4B7C-B652-F5A5C6FA825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B4716756-883F-44EC-BF3A-4C0F5BEEB54A}" type="parTrans" cxnId="{A4AE8D26-2AA9-427F-8E91-95C28D2C26B9}">
      <dgm:prSet/>
      <dgm:spPr/>
      <dgm:t>
        <a:bodyPr/>
        <a:lstStyle/>
        <a:p>
          <a:endParaRPr lang="en-US"/>
        </a:p>
      </dgm:t>
    </dgm:pt>
    <dgm:pt modelId="{A8F363FC-605C-4D89-B0C8-AB2FF000C3BC}" type="sibTrans" cxnId="{A4AE8D26-2AA9-427F-8E91-95C28D2C26B9}">
      <dgm:prSet/>
      <dgm:spPr/>
      <dgm:t>
        <a:bodyPr/>
        <a:lstStyle/>
        <a:p>
          <a:endParaRPr lang="en-US"/>
        </a:p>
      </dgm:t>
    </dgm:pt>
    <dgm:pt modelId="{45F3C24E-7B2B-42B7-8681-C41271CF8683}" type="pres">
      <dgm:prSet presAssocID="{798BF975-D9A3-4F03-BE14-7953989A493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DDDE5ED-2B08-498E-A413-D5294E90DC95}" type="pres">
      <dgm:prSet presAssocID="{798BF975-D9A3-4F03-BE14-7953989A4932}" presName="matrix" presStyleCnt="0"/>
      <dgm:spPr/>
    </dgm:pt>
    <dgm:pt modelId="{D19D9669-FBAC-42B5-9562-5DD5E73680AC}" type="pres">
      <dgm:prSet presAssocID="{798BF975-D9A3-4F03-BE14-7953989A4932}" presName="tile1" presStyleLbl="node1" presStyleIdx="0" presStyleCnt="4" custLinFactNeighborX="0"/>
      <dgm:spPr/>
    </dgm:pt>
    <dgm:pt modelId="{19286ADD-7382-42CC-8429-7AF587704F05}" type="pres">
      <dgm:prSet presAssocID="{798BF975-D9A3-4F03-BE14-7953989A493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0A70256-8BBC-4824-B3C6-67382A9079A0}" type="pres">
      <dgm:prSet presAssocID="{798BF975-D9A3-4F03-BE14-7953989A4932}" presName="tile2" presStyleLbl="node1" presStyleIdx="1" presStyleCnt="4" custScaleY="41666" custLinFactX="62508" custLinFactNeighborX="100000" custLinFactNeighborY="80833"/>
      <dgm:spPr/>
    </dgm:pt>
    <dgm:pt modelId="{902FFCF7-89D3-470C-84E9-A228039250A9}" type="pres">
      <dgm:prSet presAssocID="{798BF975-D9A3-4F03-BE14-7953989A493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F05B371-5862-47EF-96C4-64B629CF5DB2}" type="pres">
      <dgm:prSet presAssocID="{798BF975-D9A3-4F03-BE14-7953989A4932}" presName="tile3" presStyleLbl="node1" presStyleIdx="2" presStyleCnt="4"/>
      <dgm:spPr/>
    </dgm:pt>
    <dgm:pt modelId="{CA1D1F8A-F485-4A6E-85D7-8E446C68E56E}" type="pres">
      <dgm:prSet presAssocID="{798BF975-D9A3-4F03-BE14-7953989A493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A2D82F2-25C9-4BDB-8B5A-220F5FF61AAE}" type="pres">
      <dgm:prSet presAssocID="{798BF975-D9A3-4F03-BE14-7953989A4932}" presName="tile4" presStyleLbl="node1" presStyleIdx="3" presStyleCnt="4" custLinFactX="27844" custLinFactNeighborX="100000" custLinFactNeighborY="50000"/>
      <dgm:spPr/>
    </dgm:pt>
    <dgm:pt modelId="{C11CA98C-E325-4280-97BE-E2F04EB50C6C}" type="pres">
      <dgm:prSet presAssocID="{798BF975-D9A3-4F03-BE14-7953989A493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B8053032-79F1-4BCB-AD8C-032A812584F1}" type="pres">
      <dgm:prSet presAssocID="{798BF975-D9A3-4F03-BE14-7953989A4932}" presName="centerTile" presStyleLbl="fgShp" presStyleIdx="0" presStyleCnt="1" custScaleX="216165">
        <dgm:presLayoutVars>
          <dgm:chMax val="0"/>
          <dgm:chPref val="0"/>
        </dgm:presLayoutVars>
      </dgm:prSet>
      <dgm:spPr/>
    </dgm:pt>
  </dgm:ptLst>
  <dgm:cxnLst>
    <dgm:cxn modelId="{8FBE5C0B-8AB2-4959-AF7B-D9260C055B44}" type="presOf" srcId="{394F5E71-87B5-47D4-BD3C-14BD0931575E}" destId="{902FFCF7-89D3-470C-84E9-A228039250A9}" srcOrd="1" destOrd="0" presId="urn:microsoft.com/office/officeart/2005/8/layout/matrix1"/>
    <dgm:cxn modelId="{89DC790C-EAAE-46FE-BB78-0F4E13CD5B2D}" srcId="{9A8FF384-8990-42DA-8764-0D0962E1BA34}" destId="{394F5E71-87B5-47D4-BD3C-14BD0931575E}" srcOrd="1" destOrd="0" parTransId="{5D1D3DE1-2AF4-45F4-900F-56F49C55CC1C}" sibTransId="{19BB2881-A73A-40C8-BEE4-C67B39EDFD54}"/>
    <dgm:cxn modelId="{FFC51719-DFA8-4686-9A9B-703539043C19}" type="presOf" srcId="{9A8FF384-8990-42DA-8764-0D0962E1BA34}" destId="{B8053032-79F1-4BCB-AD8C-032A812584F1}" srcOrd="0" destOrd="0" presId="urn:microsoft.com/office/officeart/2005/8/layout/matrix1"/>
    <dgm:cxn modelId="{F04C9E20-8864-424B-9F29-6ABBAC970B3D}" type="presOf" srcId="{394F5E71-87B5-47D4-BD3C-14BD0931575E}" destId="{10A70256-8BBC-4824-B3C6-67382A9079A0}" srcOrd="0" destOrd="0" presId="urn:microsoft.com/office/officeart/2005/8/layout/matrix1"/>
    <dgm:cxn modelId="{A4AE8D26-2AA9-427F-8E91-95C28D2C26B9}" srcId="{9A8FF384-8990-42DA-8764-0D0962E1BA34}" destId="{E7D1839E-BF1C-4B7C-B652-F5A5C6FA825F}" srcOrd="3" destOrd="0" parTransId="{B4716756-883F-44EC-BF3A-4C0F5BEEB54A}" sibTransId="{A8F363FC-605C-4D89-B0C8-AB2FF000C3BC}"/>
    <dgm:cxn modelId="{759C3128-640C-4C96-B406-16B9FB363BE8}" type="presOf" srcId="{E7D1839E-BF1C-4B7C-B652-F5A5C6FA825F}" destId="{DA2D82F2-25C9-4BDB-8B5A-220F5FF61AAE}" srcOrd="0" destOrd="0" presId="urn:microsoft.com/office/officeart/2005/8/layout/matrix1"/>
    <dgm:cxn modelId="{30EEDB81-AD54-4033-AA24-459607DC0B12}" type="presOf" srcId="{CEDB6678-863E-49F1-B03C-E05E8722A6CD}" destId="{CA1D1F8A-F485-4A6E-85D7-8E446C68E56E}" srcOrd="1" destOrd="0" presId="urn:microsoft.com/office/officeart/2005/8/layout/matrix1"/>
    <dgm:cxn modelId="{7E8885B3-2DA8-4A92-984C-AF64883D9CD1}" srcId="{798BF975-D9A3-4F03-BE14-7953989A4932}" destId="{9A8FF384-8990-42DA-8764-0D0962E1BA34}" srcOrd="0" destOrd="0" parTransId="{36F7BF46-E4C3-4934-A007-AF6A2ED4D63A}" sibTransId="{005E9F45-DF79-48F9-95D4-21E741817595}"/>
    <dgm:cxn modelId="{1F15BABC-B936-43BD-A2FC-A14E538D4F68}" srcId="{9A8FF384-8990-42DA-8764-0D0962E1BA34}" destId="{CEDB6678-863E-49F1-B03C-E05E8722A6CD}" srcOrd="2" destOrd="0" parTransId="{27F04A28-7E6C-4134-A5A1-B434D4AA9FCD}" sibTransId="{CE92D151-BE75-4049-A5AE-54A243D38629}"/>
    <dgm:cxn modelId="{607A34BE-7EA4-40E2-904A-3C7DCAD9712F}" type="presOf" srcId="{E7FB61D4-27FA-42FC-9B64-EBEDBFE3C57F}" destId="{19286ADD-7382-42CC-8429-7AF587704F05}" srcOrd="1" destOrd="0" presId="urn:microsoft.com/office/officeart/2005/8/layout/matrix1"/>
    <dgm:cxn modelId="{ABE4F4C3-E9D3-45FE-ABE4-867A45EBE905}" type="presOf" srcId="{CEDB6678-863E-49F1-B03C-E05E8722A6CD}" destId="{2F05B371-5862-47EF-96C4-64B629CF5DB2}" srcOrd="0" destOrd="0" presId="urn:microsoft.com/office/officeart/2005/8/layout/matrix1"/>
    <dgm:cxn modelId="{AC3F2ED8-FCBC-41E2-9E4E-E921ECFE51F7}" srcId="{9A8FF384-8990-42DA-8764-0D0962E1BA34}" destId="{E7FB61D4-27FA-42FC-9B64-EBEDBFE3C57F}" srcOrd="0" destOrd="0" parTransId="{89801274-F21D-4D7E-8D63-39E4A72FE825}" sibTransId="{F1CA5AAF-4779-4212-8AA5-FCA7A7CF4CB4}"/>
    <dgm:cxn modelId="{369ED4E4-3596-4A82-8AAB-0E480BECA04E}" type="presOf" srcId="{E7FB61D4-27FA-42FC-9B64-EBEDBFE3C57F}" destId="{D19D9669-FBAC-42B5-9562-5DD5E73680AC}" srcOrd="0" destOrd="0" presId="urn:microsoft.com/office/officeart/2005/8/layout/matrix1"/>
    <dgm:cxn modelId="{19FB9DF2-6A25-4FCA-87AC-F37941E7F867}" type="presOf" srcId="{E7D1839E-BF1C-4B7C-B652-F5A5C6FA825F}" destId="{C11CA98C-E325-4280-97BE-E2F04EB50C6C}" srcOrd="1" destOrd="0" presId="urn:microsoft.com/office/officeart/2005/8/layout/matrix1"/>
    <dgm:cxn modelId="{3C5B2DFC-EEA2-4E4C-9ADD-A4DCB676A338}" type="presOf" srcId="{798BF975-D9A3-4F03-BE14-7953989A4932}" destId="{45F3C24E-7B2B-42B7-8681-C41271CF8683}" srcOrd="0" destOrd="0" presId="urn:microsoft.com/office/officeart/2005/8/layout/matrix1"/>
    <dgm:cxn modelId="{3DBD7EC6-9874-40F0-BDDA-74A212CEC74D}" type="presParOf" srcId="{45F3C24E-7B2B-42B7-8681-C41271CF8683}" destId="{DDDDE5ED-2B08-498E-A413-D5294E90DC95}" srcOrd="0" destOrd="0" presId="urn:microsoft.com/office/officeart/2005/8/layout/matrix1"/>
    <dgm:cxn modelId="{8BD436B6-014E-44D4-83E6-98080154C43B}" type="presParOf" srcId="{DDDDE5ED-2B08-498E-A413-D5294E90DC95}" destId="{D19D9669-FBAC-42B5-9562-5DD5E73680AC}" srcOrd="0" destOrd="0" presId="urn:microsoft.com/office/officeart/2005/8/layout/matrix1"/>
    <dgm:cxn modelId="{110573FD-5D9A-4DA5-A814-43DD5E61A467}" type="presParOf" srcId="{DDDDE5ED-2B08-498E-A413-D5294E90DC95}" destId="{19286ADD-7382-42CC-8429-7AF587704F05}" srcOrd="1" destOrd="0" presId="urn:microsoft.com/office/officeart/2005/8/layout/matrix1"/>
    <dgm:cxn modelId="{2A2D09D0-E36A-4276-85D7-713D5D888FF2}" type="presParOf" srcId="{DDDDE5ED-2B08-498E-A413-D5294E90DC95}" destId="{10A70256-8BBC-4824-B3C6-67382A9079A0}" srcOrd="2" destOrd="0" presId="urn:microsoft.com/office/officeart/2005/8/layout/matrix1"/>
    <dgm:cxn modelId="{5F9B5208-032A-43DC-9694-57D8FD854061}" type="presParOf" srcId="{DDDDE5ED-2B08-498E-A413-D5294E90DC95}" destId="{902FFCF7-89D3-470C-84E9-A228039250A9}" srcOrd="3" destOrd="0" presId="urn:microsoft.com/office/officeart/2005/8/layout/matrix1"/>
    <dgm:cxn modelId="{91321B21-6A67-4124-AA49-7BFF99C9933F}" type="presParOf" srcId="{DDDDE5ED-2B08-498E-A413-D5294E90DC95}" destId="{2F05B371-5862-47EF-96C4-64B629CF5DB2}" srcOrd="4" destOrd="0" presId="urn:microsoft.com/office/officeart/2005/8/layout/matrix1"/>
    <dgm:cxn modelId="{616A3C45-93F1-4AFB-A596-8B05609FE191}" type="presParOf" srcId="{DDDDE5ED-2B08-498E-A413-D5294E90DC95}" destId="{CA1D1F8A-F485-4A6E-85D7-8E446C68E56E}" srcOrd="5" destOrd="0" presId="urn:microsoft.com/office/officeart/2005/8/layout/matrix1"/>
    <dgm:cxn modelId="{758EA918-20BE-46A5-891F-E047DD90C1B6}" type="presParOf" srcId="{DDDDE5ED-2B08-498E-A413-D5294E90DC95}" destId="{DA2D82F2-25C9-4BDB-8B5A-220F5FF61AAE}" srcOrd="6" destOrd="0" presId="urn:microsoft.com/office/officeart/2005/8/layout/matrix1"/>
    <dgm:cxn modelId="{C72709E5-B8AD-4949-B0EE-F13BA72DD851}" type="presParOf" srcId="{DDDDE5ED-2B08-498E-A413-D5294E90DC95}" destId="{C11CA98C-E325-4280-97BE-E2F04EB50C6C}" srcOrd="7" destOrd="0" presId="urn:microsoft.com/office/officeart/2005/8/layout/matrix1"/>
    <dgm:cxn modelId="{B15746A1-67D5-47E3-B70D-813848DF11D9}" type="presParOf" srcId="{45F3C24E-7B2B-42B7-8681-C41271CF8683}" destId="{B8053032-79F1-4BCB-AD8C-032A812584F1}" srcOrd="1" destOrd="0" presId="urn:microsoft.com/office/officeart/2005/8/layout/matrix1"/>
  </dgm:cxnLst>
  <dgm:bg>
    <a:solidFill>
      <a:srgbClr val="92D050"/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8BF975-D9A3-4F03-BE14-7953989A4932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8FF384-8990-42DA-8764-0D0962E1BA34}">
      <dgm:prSet phldrT="[Text]"/>
      <dgm:spPr/>
      <dgm:t>
        <a:bodyPr/>
        <a:lstStyle/>
        <a:p>
          <a:r>
            <a:rPr lang="en-US" dirty="0"/>
            <a:t>vision</a:t>
          </a:r>
        </a:p>
      </dgm:t>
    </dgm:pt>
    <dgm:pt modelId="{36F7BF46-E4C3-4934-A007-AF6A2ED4D63A}" type="parTrans" cxnId="{7E8885B3-2DA8-4A92-984C-AF64883D9CD1}">
      <dgm:prSet/>
      <dgm:spPr/>
      <dgm:t>
        <a:bodyPr/>
        <a:lstStyle/>
        <a:p>
          <a:endParaRPr lang="en-US"/>
        </a:p>
      </dgm:t>
    </dgm:pt>
    <dgm:pt modelId="{005E9F45-DF79-48F9-95D4-21E741817595}" type="sibTrans" cxnId="{7E8885B3-2DA8-4A92-984C-AF64883D9CD1}">
      <dgm:prSet/>
      <dgm:spPr/>
      <dgm:t>
        <a:bodyPr/>
        <a:lstStyle/>
        <a:p>
          <a:endParaRPr lang="en-US"/>
        </a:p>
      </dgm:t>
    </dgm:pt>
    <dgm:pt modelId="{E7FB61D4-27FA-42FC-9B64-EBEDBFE3C57F}">
      <dgm:prSet phldrT="[Text]"/>
      <dgm:spPr>
        <a:solidFill>
          <a:srgbClr val="92D050"/>
        </a:solidFill>
      </dgm:spPr>
      <dgm:t>
        <a:bodyPr/>
        <a:lstStyle/>
        <a:p>
          <a:endParaRPr lang="en-US" dirty="0"/>
        </a:p>
      </dgm:t>
    </dgm:pt>
    <dgm:pt modelId="{89801274-F21D-4D7E-8D63-39E4A72FE825}" type="parTrans" cxnId="{AC3F2ED8-FCBC-41E2-9E4E-E921ECFE51F7}">
      <dgm:prSet/>
      <dgm:spPr/>
      <dgm:t>
        <a:bodyPr/>
        <a:lstStyle/>
        <a:p>
          <a:endParaRPr lang="en-US"/>
        </a:p>
      </dgm:t>
    </dgm:pt>
    <dgm:pt modelId="{F1CA5AAF-4779-4212-8AA5-FCA7A7CF4CB4}" type="sibTrans" cxnId="{AC3F2ED8-FCBC-41E2-9E4E-E921ECFE51F7}">
      <dgm:prSet/>
      <dgm:spPr/>
      <dgm:t>
        <a:bodyPr/>
        <a:lstStyle/>
        <a:p>
          <a:endParaRPr lang="en-US"/>
        </a:p>
      </dgm:t>
    </dgm:pt>
    <dgm:pt modelId="{394F5E71-87B5-47D4-BD3C-14BD0931575E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5D1D3DE1-2AF4-45F4-900F-56F49C55CC1C}" type="parTrans" cxnId="{89DC790C-EAAE-46FE-BB78-0F4E13CD5B2D}">
      <dgm:prSet/>
      <dgm:spPr/>
      <dgm:t>
        <a:bodyPr/>
        <a:lstStyle/>
        <a:p>
          <a:endParaRPr lang="en-US"/>
        </a:p>
      </dgm:t>
    </dgm:pt>
    <dgm:pt modelId="{19BB2881-A73A-40C8-BEE4-C67B39EDFD54}" type="sibTrans" cxnId="{89DC790C-EAAE-46FE-BB78-0F4E13CD5B2D}">
      <dgm:prSet/>
      <dgm:spPr/>
      <dgm:t>
        <a:bodyPr/>
        <a:lstStyle/>
        <a:p>
          <a:endParaRPr lang="en-US"/>
        </a:p>
      </dgm:t>
    </dgm:pt>
    <dgm:pt modelId="{CEDB6678-863E-49F1-B03C-E05E8722A6CD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27F04A28-7E6C-4134-A5A1-B434D4AA9FCD}" type="parTrans" cxnId="{1F15BABC-B936-43BD-A2FC-A14E538D4F68}">
      <dgm:prSet/>
      <dgm:spPr/>
      <dgm:t>
        <a:bodyPr/>
        <a:lstStyle/>
        <a:p>
          <a:endParaRPr lang="en-US"/>
        </a:p>
      </dgm:t>
    </dgm:pt>
    <dgm:pt modelId="{CE92D151-BE75-4049-A5AE-54A243D38629}" type="sibTrans" cxnId="{1F15BABC-B936-43BD-A2FC-A14E538D4F68}">
      <dgm:prSet/>
      <dgm:spPr/>
      <dgm:t>
        <a:bodyPr/>
        <a:lstStyle/>
        <a:p>
          <a:endParaRPr lang="en-US"/>
        </a:p>
      </dgm:t>
    </dgm:pt>
    <dgm:pt modelId="{E7D1839E-BF1C-4B7C-B652-F5A5C6FA825F}">
      <dgm:prSet phldrT="[Text]"/>
      <dgm:spPr>
        <a:solidFill>
          <a:srgbClr val="92D050"/>
        </a:solidFill>
        <a:ln>
          <a:solidFill>
            <a:schemeClr val="tx1"/>
          </a:solidFill>
        </a:ln>
      </dgm:spPr>
      <dgm:t>
        <a:bodyPr/>
        <a:lstStyle/>
        <a:p>
          <a:endParaRPr lang="en-US" dirty="0"/>
        </a:p>
      </dgm:t>
    </dgm:pt>
    <dgm:pt modelId="{B4716756-883F-44EC-BF3A-4C0F5BEEB54A}" type="parTrans" cxnId="{A4AE8D26-2AA9-427F-8E91-95C28D2C26B9}">
      <dgm:prSet/>
      <dgm:spPr/>
      <dgm:t>
        <a:bodyPr/>
        <a:lstStyle/>
        <a:p>
          <a:endParaRPr lang="en-US"/>
        </a:p>
      </dgm:t>
    </dgm:pt>
    <dgm:pt modelId="{A8F363FC-605C-4D89-B0C8-AB2FF000C3BC}" type="sibTrans" cxnId="{A4AE8D26-2AA9-427F-8E91-95C28D2C26B9}">
      <dgm:prSet/>
      <dgm:spPr/>
      <dgm:t>
        <a:bodyPr/>
        <a:lstStyle/>
        <a:p>
          <a:endParaRPr lang="en-US"/>
        </a:p>
      </dgm:t>
    </dgm:pt>
    <dgm:pt modelId="{45F3C24E-7B2B-42B7-8681-C41271CF8683}" type="pres">
      <dgm:prSet presAssocID="{798BF975-D9A3-4F03-BE14-7953989A4932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DDDE5ED-2B08-498E-A413-D5294E90DC95}" type="pres">
      <dgm:prSet presAssocID="{798BF975-D9A3-4F03-BE14-7953989A4932}" presName="matrix" presStyleCnt="0"/>
      <dgm:spPr/>
    </dgm:pt>
    <dgm:pt modelId="{D19D9669-FBAC-42B5-9562-5DD5E73680AC}" type="pres">
      <dgm:prSet presAssocID="{798BF975-D9A3-4F03-BE14-7953989A4932}" presName="tile1" presStyleLbl="node1" presStyleIdx="0" presStyleCnt="4" custLinFactX="176204" custLinFactNeighborX="200000" custLinFactNeighborY="8000"/>
      <dgm:spPr/>
    </dgm:pt>
    <dgm:pt modelId="{19286ADD-7382-42CC-8429-7AF587704F05}" type="pres">
      <dgm:prSet presAssocID="{798BF975-D9A3-4F03-BE14-7953989A4932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10A70256-8BBC-4824-B3C6-67382A9079A0}" type="pres">
      <dgm:prSet presAssocID="{798BF975-D9A3-4F03-BE14-7953989A4932}" presName="tile2" presStyleLbl="node1" presStyleIdx="1" presStyleCnt="4"/>
      <dgm:spPr/>
    </dgm:pt>
    <dgm:pt modelId="{902FFCF7-89D3-470C-84E9-A228039250A9}" type="pres">
      <dgm:prSet presAssocID="{798BF975-D9A3-4F03-BE14-7953989A4932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F05B371-5862-47EF-96C4-64B629CF5DB2}" type="pres">
      <dgm:prSet presAssocID="{798BF975-D9A3-4F03-BE14-7953989A4932}" presName="tile3" presStyleLbl="node1" presStyleIdx="2" presStyleCnt="4"/>
      <dgm:spPr/>
    </dgm:pt>
    <dgm:pt modelId="{CA1D1F8A-F485-4A6E-85D7-8E446C68E56E}" type="pres">
      <dgm:prSet presAssocID="{798BF975-D9A3-4F03-BE14-7953989A4932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A2D82F2-25C9-4BDB-8B5A-220F5FF61AAE}" type="pres">
      <dgm:prSet presAssocID="{798BF975-D9A3-4F03-BE14-7953989A4932}" presName="tile4" presStyleLbl="node1" presStyleIdx="3" presStyleCnt="4"/>
      <dgm:spPr/>
    </dgm:pt>
    <dgm:pt modelId="{C11CA98C-E325-4280-97BE-E2F04EB50C6C}" type="pres">
      <dgm:prSet presAssocID="{798BF975-D9A3-4F03-BE14-7953989A4932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B8053032-79F1-4BCB-AD8C-032A812584F1}" type="pres">
      <dgm:prSet presAssocID="{798BF975-D9A3-4F03-BE14-7953989A4932}" presName="centerTile" presStyleLbl="fgShp" presStyleIdx="0" presStyleCnt="1">
        <dgm:presLayoutVars>
          <dgm:chMax val="0"/>
          <dgm:chPref val="0"/>
        </dgm:presLayoutVars>
      </dgm:prSet>
      <dgm:spPr/>
    </dgm:pt>
  </dgm:ptLst>
  <dgm:cxnLst>
    <dgm:cxn modelId="{8FBE5C0B-8AB2-4959-AF7B-D9260C055B44}" type="presOf" srcId="{394F5E71-87B5-47D4-BD3C-14BD0931575E}" destId="{902FFCF7-89D3-470C-84E9-A228039250A9}" srcOrd="1" destOrd="0" presId="urn:microsoft.com/office/officeart/2005/8/layout/matrix1"/>
    <dgm:cxn modelId="{89DC790C-EAAE-46FE-BB78-0F4E13CD5B2D}" srcId="{9A8FF384-8990-42DA-8764-0D0962E1BA34}" destId="{394F5E71-87B5-47D4-BD3C-14BD0931575E}" srcOrd="1" destOrd="0" parTransId="{5D1D3DE1-2AF4-45F4-900F-56F49C55CC1C}" sibTransId="{19BB2881-A73A-40C8-BEE4-C67B39EDFD54}"/>
    <dgm:cxn modelId="{FFC51719-DFA8-4686-9A9B-703539043C19}" type="presOf" srcId="{9A8FF384-8990-42DA-8764-0D0962E1BA34}" destId="{B8053032-79F1-4BCB-AD8C-032A812584F1}" srcOrd="0" destOrd="0" presId="urn:microsoft.com/office/officeart/2005/8/layout/matrix1"/>
    <dgm:cxn modelId="{F04C9E20-8864-424B-9F29-6ABBAC970B3D}" type="presOf" srcId="{394F5E71-87B5-47D4-BD3C-14BD0931575E}" destId="{10A70256-8BBC-4824-B3C6-67382A9079A0}" srcOrd="0" destOrd="0" presId="urn:microsoft.com/office/officeart/2005/8/layout/matrix1"/>
    <dgm:cxn modelId="{A4AE8D26-2AA9-427F-8E91-95C28D2C26B9}" srcId="{9A8FF384-8990-42DA-8764-0D0962E1BA34}" destId="{E7D1839E-BF1C-4B7C-B652-F5A5C6FA825F}" srcOrd="3" destOrd="0" parTransId="{B4716756-883F-44EC-BF3A-4C0F5BEEB54A}" sibTransId="{A8F363FC-605C-4D89-B0C8-AB2FF000C3BC}"/>
    <dgm:cxn modelId="{759C3128-640C-4C96-B406-16B9FB363BE8}" type="presOf" srcId="{E7D1839E-BF1C-4B7C-B652-F5A5C6FA825F}" destId="{DA2D82F2-25C9-4BDB-8B5A-220F5FF61AAE}" srcOrd="0" destOrd="0" presId="urn:microsoft.com/office/officeart/2005/8/layout/matrix1"/>
    <dgm:cxn modelId="{30EEDB81-AD54-4033-AA24-459607DC0B12}" type="presOf" srcId="{CEDB6678-863E-49F1-B03C-E05E8722A6CD}" destId="{CA1D1F8A-F485-4A6E-85D7-8E446C68E56E}" srcOrd="1" destOrd="0" presId="urn:microsoft.com/office/officeart/2005/8/layout/matrix1"/>
    <dgm:cxn modelId="{7E8885B3-2DA8-4A92-984C-AF64883D9CD1}" srcId="{798BF975-D9A3-4F03-BE14-7953989A4932}" destId="{9A8FF384-8990-42DA-8764-0D0962E1BA34}" srcOrd="0" destOrd="0" parTransId="{36F7BF46-E4C3-4934-A007-AF6A2ED4D63A}" sibTransId="{005E9F45-DF79-48F9-95D4-21E741817595}"/>
    <dgm:cxn modelId="{1F15BABC-B936-43BD-A2FC-A14E538D4F68}" srcId="{9A8FF384-8990-42DA-8764-0D0962E1BA34}" destId="{CEDB6678-863E-49F1-B03C-E05E8722A6CD}" srcOrd="2" destOrd="0" parTransId="{27F04A28-7E6C-4134-A5A1-B434D4AA9FCD}" sibTransId="{CE92D151-BE75-4049-A5AE-54A243D38629}"/>
    <dgm:cxn modelId="{607A34BE-7EA4-40E2-904A-3C7DCAD9712F}" type="presOf" srcId="{E7FB61D4-27FA-42FC-9B64-EBEDBFE3C57F}" destId="{19286ADD-7382-42CC-8429-7AF587704F05}" srcOrd="1" destOrd="0" presId="urn:microsoft.com/office/officeart/2005/8/layout/matrix1"/>
    <dgm:cxn modelId="{ABE4F4C3-E9D3-45FE-ABE4-867A45EBE905}" type="presOf" srcId="{CEDB6678-863E-49F1-B03C-E05E8722A6CD}" destId="{2F05B371-5862-47EF-96C4-64B629CF5DB2}" srcOrd="0" destOrd="0" presId="urn:microsoft.com/office/officeart/2005/8/layout/matrix1"/>
    <dgm:cxn modelId="{AC3F2ED8-FCBC-41E2-9E4E-E921ECFE51F7}" srcId="{9A8FF384-8990-42DA-8764-0D0962E1BA34}" destId="{E7FB61D4-27FA-42FC-9B64-EBEDBFE3C57F}" srcOrd="0" destOrd="0" parTransId="{89801274-F21D-4D7E-8D63-39E4A72FE825}" sibTransId="{F1CA5AAF-4779-4212-8AA5-FCA7A7CF4CB4}"/>
    <dgm:cxn modelId="{369ED4E4-3596-4A82-8AAB-0E480BECA04E}" type="presOf" srcId="{E7FB61D4-27FA-42FC-9B64-EBEDBFE3C57F}" destId="{D19D9669-FBAC-42B5-9562-5DD5E73680AC}" srcOrd="0" destOrd="0" presId="urn:microsoft.com/office/officeart/2005/8/layout/matrix1"/>
    <dgm:cxn modelId="{19FB9DF2-6A25-4FCA-87AC-F37941E7F867}" type="presOf" srcId="{E7D1839E-BF1C-4B7C-B652-F5A5C6FA825F}" destId="{C11CA98C-E325-4280-97BE-E2F04EB50C6C}" srcOrd="1" destOrd="0" presId="urn:microsoft.com/office/officeart/2005/8/layout/matrix1"/>
    <dgm:cxn modelId="{3C5B2DFC-EEA2-4E4C-9ADD-A4DCB676A338}" type="presOf" srcId="{798BF975-D9A3-4F03-BE14-7953989A4932}" destId="{45F3C24E-7B2B-42B7-8681-C41271CF8683}" srcOrd="0" destOrd="0" presId="urn:microsoft.com/office/officeart/2005/8/layout/matrix1"/>
    <dgm:cxn modelId="{3DBD7EC6-9874-40F0-BDDA-74A212CEC74D}" type="presParOf" srcId="{45F3C24E-7B2B-42B7-8681-C41271CF8683}" destId="{DDDDE5ED-2B08-498E-A413-D5294E90DC95}" srcOrd="0" destOrd="0" presId="urn:microsoft.com/office/officeart/2005/8/layout/matrix1"/>
    <dgm:cxn modelId="{8BD436B6-014E-44D4-83E6-98080154C43B}" type="presParOf" srcId="{DDDDE5ED-2B08-498E-A413-D5294E90DC95}" destId="{D19D9669-FBAC-42B5-9562-5DD5E73680AC}" srcOrd="0" destOrd="0" presId="urn:microsoft.com/office/officeart/2005/8/layout/matrix1"/>
    <dgm:cxn modelId="{110573FD-5D9A-4DA5-A814-43DD5E61A467}" type="presParOf" srcId="{DDDDE5ED-2B08-498E-A413-D5294E90DC95}" destId="{19286ADD-7382-42CC-8429-7AF587704F05}" srcOrd="1" destOrd="0" presId="urn:microsoft.com/office/officeart/2005/8/layout/matrix1"/>
    <dgm:cxn modelId="{2A2D09D0-E36A-4276-85D7-713D5D888FF2}" type="presParOf" srcId="{DDDDE5ED-2B08-498E-A413-D5294E90DC95}" destId="{10A70256-8BBC-4824-B3C6-67382A9079A0}" srcOrd="2" destOrd="0" presId="urn:microsoft.com/office/officeart/2005/8/layout/matrix1"/>
    <dgm:cxn modelId="{5F9B5208-032A-43DC-9694-57D8FD854061}" type="presParOf" srcId="{DDDDE5ED-2B08-498E-A413-D5294E90DC95}" destId="{902FFCF7-89D3-470C-84E9-A228039250A9}" srcOrd="3" destOrd="0" presId="urn:microsoft.com/office/officeart/2005/8/layout/matrix1"/>
    <dgm:cxn modelId="{91321B21-6A67-4124-AA49-7BFF99C9933F}" type="presParOf" srcId="{DDDDE5ED-2B08-498E-A413-D5294E90DC95}" destId="{2F05B371-5862-47EF-96C4-64B629CF5DB2}" srcOrd="4" destOrd="0" presId="urn:microsoft.com/office/officeart/2005/8/layout/matrix1"/>
    <dgm:cxn modelId="{616A3C45-93F1-4AFB-A596-8B05609FE191}" type="presParOf" srcId="{DDDDE5ED-2B08-498E-A413-D5294E90DC95}" destId="{CA1D1F8A-F485-4A6E-85D7-8E446C68E56E}" srcOrd="5" destOrd="0" presId="urn:microsoft.com/office/officeart/2005/8/layout/matrix1"/>
    <dgm:cxn modelId="{758EA918-20BE-46A5-891F-E047DD90C1B6}" type="presParOf" srcId="{DDDDE5ED-2B08-498E-A413-D5294E90DC95}" destId="{DA2D82F2-25C9-4BDB-8B5A-220F5FF61AAE}" srcOrd="6" destOrd="0" presId="urn:microsoft.com/office/officeart/2005/8/layout/matrix1"/>
    <dgm:cxn modelId="{C72709E5-B8AD-4949-B0EE-F13BA72DD851}" type="presParOf" srcId="{DDDDE5ED-2B08-498E-A413-D5294E90DC95}" destId="{C11CA98C-E325-4280-97BE-E2F04EB50C6C}" srcOrd="7" destOrd="0" presId="urn:microsoft.com/office/officeart/2005/8/layout/matrix1"/>
    <dgm:cxn modelId="{B15746A1-67D5-47E3-B70D-813848DF11D9}" type="presParOf" srcId="{45F3C24E-7B2B-42B7-8681-C41271CF8683}" destId="{B8053032-79F1-4BCB-AD8C-032A812584F1}" srcOrd="1" destOrd="0" presId="urn:microsoft.com/office/officeart/2005/8/layout/matrix1"/>
  </dgm:cxnLst>
  <dgm:bg>
    <a:solidFill>
      <a:srgbClr val="92D050"/>
    </a:solidFill>
  </dgm:bg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D9669-FBAC-42B5-9562-5DD5E73680AC}">
      <dsp:nvSpPr>
        <dsp:cNvPr id="0" name=""/>
        <dsp:cNvSpPr/>
      </dsp:nvSpPr>
      <dsp:spPr>
        <a:xfrm rot="16200000">
          <a:off x="653724" y="-653724"/>
          <a:ext cx="1669431" cy="297687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international</a:t>
          </a:r>
        </a:p>
      </dsp:txBody>
      <dsp:txXfrm rot="5400000">
        <a:off x="-1" y="1"/>
        <a:ext cx="2976879" cy="1252073"/>
      </dsp:txXfrm>
    </dsp:sp>
    <dsp:sp modelId="{10A70256-8BBC-4824-B3C6-67382A9079A0}">
      <dsp:nvSpPr>
        <dsp:cNvPr id="0" name=""/>
        <dsp:cNvSpPr/>
      </dsp:nvSpPr>
      <dsp:spPr>
        <a:xfrm>
          <a:off x="2976879" y="0"/>
          <a:ext cx="2976879" cy="166943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nationality</a:t>
          </a:r>
        </a:p>
      </dsp:txBody>
      <dsp:txXfrm>
        <a:off x="2976879" y="0"/>
        <a:ext cx="2976879" cy="1252073"/>
      </dsp:txXfrm>
    </dsp:sp>
    <dsp:sp modelId="{2F05B371-5862-47EF-96C4-64B629CF5DB2}">
      <dsp:nvSpPr>
        <dsp:cNvPr id="0" name=""/>
        <dsp:cNvSpPr/>
      </dsp:nvSpPr>
      <dsp:spPr>
        <a:xfrm rot="10800000">
          <a:off x="0" y="1669431"/>
          <a:ext cx="2976879" cy="1669431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national</a:t>
          </a:r>
        </a:p>
      </dsp:txBody>
      <dsp:txXfrm rot="10800000">
        <a:off x="0" y="2086789"/>
        <a:ext cx="2976879" cy="1252073"/>
      </dsp:txXfrm>
    </dsp:sp>
    <dsp:sp modelId="{DA2D82F2-25C9-4BDB-8B5A-220F5FF61AAE}">
      <dsp:nvSpPr>
        <dsp:cNvPr id="0" name=""/>
        <dsp:cNvSpPr/>
      </dsp:nvSpPr>
      <dsp:spPr>
        <a:xfrm rot="5400000">
          <a:off x="3630603" y="1015707"/>
          <a:ext cx="1669431" cy="2976879"/>
        </a:xfrm>
        <a:prstGeom prst="round1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808" tIns="241808" rIns="241808" bIns="241808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nationalism</a:t>
          </a:r>
        </a:p>
      </dsp:txBody>
      <dsp:txXfrm rot="-5400000">
        <a:off x="2976879" y="2086789"/>
        <a:ext cx="2976879" cy="1252073"/>
      </dsp:txXfrm>
    </dsp:sp>
    <dsp:sp modelId="{B8053032-79F1-4BCB-AD8C-032A812584F1}">
      <dsp:nvSpPr>
        <dsp:cNvPr id="0" name=""/>
        <dsp:cNvSpPr/>
      </dsp:nvSpPr>
      <dsp:spPr>
        <a:xfrm>
          <a:off x="2083815" y="1252073"/>
          <a:ext cx="1786127" cy="83471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nation</a:t>
          </a:r>
        </a:p>
      </dsp:txBody>
      <dsp:txXfrm>
        <a:off x="2124562" y="1292820"/>
        <a:ext cx="1704633" cy="7532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D9669-FBAC-42B5-9562-5DD5E73680AC}">
      <dsp:nvSpPr>
        <dsp:cNvPr id="0" name=""/>
        <dsp:cNvSpPr/>
      </dsp:nvSpPr>
      <dsp:spPr>
        <a:xfrm rot="16200000">
          <a:off x="160410" y="-160410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 dirty="0"/>
        </a:p>
      </dsp:txBody>
      <dsp:txXfrm rot="5400000">
        <a:off x="-1" y="1"/>
        <a:ext cx="1727591" cy="1055077"/>
      </dsp:txXfrm>
    </dsp:sp>
    <dsp:sp modelId="{10A70256-8BBC-4824-B3C6-67382A9079A0}">
      <dsp:nvSpPr>
        <dsp:cNvPr id="0" name=""/>
        <dsp:cNvSpPr/>
      </dsp:nvSpPr>
      <dsp:spPr>
        <a:xfrm>
          <a:off x="1727591" y="0"/>
          <a:ext cx="1727591" cy="140677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 dirty="0"/>
        </a:p>
      </dsp:txBody>
      <dsp:txXfrm>
        <a:off x="1727591" y="0"/>
        <a:ext cx="1727591" cy="1055077"/>
      </dsp:txXfrm>
    </dsp:sp>
    <dsp:sp modelId="{2F05B371-5862-47EF-96C4-64B629CF5DB2}">
      <dsp:nvSpPr>
        <dsp:cNvPr id="0" name=""/>
        <dsp:cNvSpPr/>
      </dsp:nvSpPr>
      <dsp:spPr>
        <a:xfrm rot="10800000">
          <a:off x="0" y="1406770"/>
          <a:ext cx="1727591" cy="140677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 dirty="0"/>
        </a:p>
      </dsp:txBody>
      <dsp:txXfrm rot="10800000">
        <a:off x="0" y="1758462"/>
        <a:ext cx="1727591" cy="1055077"/>
      </dsp:txXfrm>
    </dsp:sp>
    <dsp:sp modelId="{DA2D82F2-25C9-4BDB-8B5A-220F5FF61AAE}">
      <dsp:nvSpPr>
        <dsp:cNvPr id="0" name=""/>
        <dsp:cNvSpPr/>
      </dsp:nvSpPr>
      <dsp:spPr>
        <a:xfrm rot="5400000">
          <a:off x="1888001" y="1246359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 dirty="0"/>
        </a:p>
      </dsp:txBody>
      <dsp:txXfrm rot="-5400000">
        <a:off x="1727590" y="1758462"/>
        <a:ext cx="1727591" cy="1055077"/>
      </dsp:txXfrm>
    </dsp:sp>
    <dsp:sp modelId="{B8053032-79F1-4BCB-AD8C-032A812584F1}">
      <dsp:nvSpPr>
        <dsp:cNvPr id="0" name=""/>
        <dsp:cNvSpPr/>
      </dsp:nvSpPr>
      <dsp:spPr>
        <a:xfrm>
          <a:off x="1209313" y="1055077"/>
          <a:ext cx="1036554" cy="70338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/>
            <a:t>legal</a:t>
          </a:r>
        </a:p>
      </dsp:txBody>
      <dsp:txXfrm>
        <a:off x="1243649" y="1089413"/>
        <a:ext cx="967882" cy="63471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D9669-FBAC-42B5-9562-5DD5E73680AC}">
      <dsp:nvSpPr>
        <dsp:cNvPr id="0" name=""/>
        <dsp:cNvSpPr/>
      </dsp:nvSpPr>
      <dsp:spPr>
        <a:xfrm rot="16200000">
          <a:off x="160410" y="-160410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700" kern="1200" dirty="0"/>
        </a:p>
      </dsp:txBody>
      <dsp:txXfrm rot="5400000">
        <a:off x="-1" y="1"/>
        <a:ext cx="1727591" cy="1055077"/>
      </dsp:txXfrm>
    </dsp:sp>
    <dsp:sp modelId="{10A70256-8BBC-4824-B3C6-67382A9079A0}">
      <dsp:nvSpPr>
        <dsp:cNvPr id="0" name=""/>
        <dsp:cNvSpPr/>
      </dsp:nvSpPr>
      <dsp:spPr>
        <a:xfrm>
          <a:off x="1727591" y="1547447"/>
          <a:ext cx="1727591" cy="586144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</dsp:txBody>
      <dsp:txXfrm>
        <a:off x="1727591" y="1547447"/>
        <a:ext cx="1727591" cy="439608"/>
      </dsp:txXfrm>
    </dsp:sp>
    <dsp:sp modelId="{2F05B371-5862-47EF-96C4-64B629CF5DB2}">
      <dsp:nvSpPr>
        <dsp:cNvPr id="0" name=""/>
        <dsp:cNvSpPr/>
      </dsp:nvSpPr>
      <dsp:spPr>
        <a:xfrm rot="10800000">
          <a:off x="0" y="1406770"/>
          <a:ext cx="1727591" cy="140677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700" kern="1200" dirty="0"/>
        </a:p>
      </dsp:txBody>
      <dsp:txXfrm rot="10800000">
        <a:off x="0" y="1758462"/>
        <a:ext cx="1727591" cy="1055077"/>
      </dsp:txXfrm>
    </dsp:sp>
    <dsp:sp modelId="{DA2D82F2-25C9-4BDB-8B5A-220F5FF61AAE}">
      <dsp:nvSpPr>
        <dsp:cNvPr id="0" name=""/>
        <dsp:cNvSpPr/>
      </dsp:nvSpPr>
      <dsp:spPr>
        <a:xfrm rot="5400000">
          <a:off x="1888001" y="1246359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700" kern="1200" dirty="0"/>
        </a:p>
      </dsp:txBody>
      <dsp:txXfrm rot="-5400000">
        <a:off x="1727590" y="1758462"/>
        <a:ext cx="1727591" cy="1055077"/>
      </dsp:txXfrm>
    </dsp:sp>
    <dsp:sp modelId="{B8053032-79F1-4BCB-AD8C-032A812584F1}">
      <dsp:nvSpPr>
        <dsp:cNvPr id="0" name=""/>
        <dsp:cNvSpPr/>
      </dsp:nvSpPr>
      <dsp:spPr>
        <a:xfrm>
          <a:off x="607256" y="1055077"/>
          <a:ext cx="2240668" cy="70338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perfect</a:t>
          </a:r>
        </a:p>
      </dsp:txBody>
      <dsp:txXfrm>
        <a:off x="641592" y="1089413"/>
        <a:ext cx="2171996" cy="6347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D9669-FBAC-42B5-9562-5DD5E73680AC}">
      <dsp:nvSpPr>
        <dsp:cNvPr id="0" name=""/>
        <dsp:cNvSpPr/>
      </dsp:nvSpPr>
      <dsp:spPr>
        <a:xfrm rot="16200000">
          <a:off x="1888001" y="-47868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 rot="5400000">
        <a:off x="1727590" y="112542"/>
        <a:ext cx="1727591" cy="1055077"/>
      </dsp:txXfrm>
    </dsp:sp>
    <dsp:sp modelId="{10A70256-8BBC-4824-B3C6-67382A9079A0}">
      <dsp:nvSpPr>
        <dsp:cNvPr id="0" name=""/>
        <dsp:cNvSpPr/>
      </dsp:nvSpPr>
      <dsp:spPr>
        <a:xfrm>
          <a:off x="1727591" y="0"/>
          <a:ext cx="1727591" cy="140677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>
        <a:off x="1727591" y="0"/>
        <a:ext cx="1727591" cy="1055077"/>
      </dsp:txXfrm>
    </dsp:sp>
    <dsp:sp modelId="{2F05B371-5862-47EF-96C4-64B629CF5DB2}">
      <dsp:nvSpPr>
        <dsp:cNvPr id="0" name=""/>
        <dsp:cNvSpPr/>
      </dsp:nvSpPr>
      <dsp:spPr>
        <a:xfrm rot="10800000">
          <a:off x="0" y="1406770"/>
          <a:ext cx="1727591" cy="1406770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 rot="10800000">
        <a:off x="0" y="1758462"/>
        <a:ext cx="1727591" cy="1055077"/>
      </dsp:txXfrm>
    </dsp:sp>
    <dsp:sp modelId="{DA2D82F2-25C9-4BDB-8B5A-220F5FF61AAE}">
      <dsp:nvSpPr>
        <dsp:cNvPr id="0" name=""/>
        <dsp:cNvSpPr/>
      </dsp:nvSpPr>
      <dsp:spPr>
        <a:xfrm rot="5400000">
          <a:off x="1888001" y="1246359"/>
          <a:ext cx="1406770" cy="1727591"/>
        </a:xfrm>
        <a:prstGeom prst="round1Rect">
          <a:avLst/>
        </a:prstGeom>
        <a:solidFill>
          <a:srgbClr val="92D050"/>
        </a:solidFill>
        <a:ln w="1270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0" tIns="177800" rIns="177800" bIns="17780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500" kern="1200" dirty="0"/>
        </a:p>
      </dsp:txBody>
      <dsp:txXfrm rot="-5400000">
        <a:off x="1727590" y="1758462"/>
        <a:ext cx="1727591" cy="1055077"/>
      </dsp:txXfrm>
    </dsp:sp>
    <dsp:sp modelId="{B8053032-79F1-4BCB-AD8C-032A812584F1}">
      <dsp:nvSpPr>
        <dsp:cNvPr id="0" name=""/>
        <dsp:cNvSpPr/>
      </dsp:nvSpPr>
      <dsp:spPr>
        <a:xfrm>
          <a:off x="1209313" y="1055077"/>
          <a:ext cx="1036554" cy="703385"/>
        </a:xfrm>
        <a:prstGeom prst="round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vision</a:t>
          </a:r>
        </a:p>
      </dsp:txBody>
      <dsp:txXfrm>
        <a:off x="1243649" y="1089413"/>
        <a:ext cx="967882" cy="6347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67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7131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89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96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946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243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9763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7625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144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02191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791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DF0BF0-E640-4002-BAFE-F6EBE8BBD0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93599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EC995-22F9-6844-A10F-3113ED1F20BA}" type="datetimeFigureOut">
              <a:rPr lang="en-US" smtClean="0"/>
              <a:t>3/20/2020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7162B2-E0D1-FE47-A51E-D009C8D052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50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971141"/>
            <a:ext cx="9144000" cy="1927273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sz="4400" dirty="0"/>
              <a:t>R2f. Uses knowledge of vocabulary and context to give meaning to new language.</a:t>
            </a:r>
            <a:endParaRPr lang="en-US" sz="4400" dirty="0">
              <a:latin typeface="+mn-lt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933700" y="5170953"/>
            <a:ext cx="6324600" cy="1000125"/>
          </a:xfrm>
          <a:prstGeom prst="rect">
            <a:avLst/>
          </a:prstGeom>
          <a:solidFill>
            <a:srgbClr val="FFFFFF"/>
          </a:solidFill>
          <a:ln w="38100" cmpd="dbl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68686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This resource is strictly for the use of member schools for as long as they remain members of The PiXL Club. It may not be copied, sold nor transferred to a third party or used by the school after membership ceases. Until such time it may be freely used within the member school.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  <a:p>
            <a:pPr marL="0" marR="0" algn="just" fontAlgn="base">
              <a:spcBef>
                <a:spcPts val="0"/>
              </a:spcBef>
              <a:spcAft>
                <a:spcPts val="0"/>
              </a:spcAft>
            </a:pPr>
            <a:r>
              <a:rPr lang="en-GB" sz="1000" kern="1200">
                <a:solidFill>
                  <a:srgbClr val="000000"/>
                </a:solidFill>
                <a:effectLst/>
                <a:latin typeface="Arial" charset="0"/>
                <a:ea typeface="Times New Roman" charset="0"/>
              </a:rPr>
              <a:t>All opinions and contributions are those of the authors. The contents of this resource are not connected with nor endorsed by any other company, organisation or institution.</a:t>
            </a:r>
            <a:endParaRPr lang="en-US" sz="1200">
              <a:effectLst/>
              <a:latin typeface="Times New Roman" charset="0"/>
              <a:ea typeface="Times New Roman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6847" y="4444712"/>
            <a:ext cx="34783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/>
              <a:t>Commissioned by The </a:t>
            </a:r>
            <a:r>
              <a:rPr lang="en-US" sz="1600" dirty="0" err="1"/>
              <a:t>PiXL</a:t>
            </a:r>
            <a:r>
              <a:rPr lang="en-US" sz="1600" dirty="0"/>
              <a:t> Club Ltd.</a:t>
            </a:r>
          </a:p>
          <a:p>
            <a:pPr algn="ctr"/>
            <a:r>
              <a:rPr lang="en-US" sz="1600"/>
              <a:t>October 2017</a:t>
            </a:r>
            <a:endParaRPr lang="en-US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4204447" y="6239435"/>
            <a:ext cx="37831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© Copyright The </a:t>
            </a:r>
            <a:r>
              <a:rPr lang="en-GB" sz="1600" dirty="0" err="1"/>
              <a:t>PiXL</a:t>
            </a:r>
            <a:r>
              <a:rPr lang="en-GB" sz="1600" dirty="0"/>
              <a:t> Club Limited, 2017</a:t>
            </a:r>
            <a:r>
              <a:rPr lang="en-US" sz="1600" dirty="0">
                <a:effectLst/>
              </a:rPr>
              <a:t> </a:t>
            </a:r>
            <a:endParaRPr lang="en-US" sz="16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59" y="162414"/>
            <a:ext cx="1004316" cy="1443228"/>
          </a:xfrm>
          <a:prstGeom prst="rect">
            <a:avLst/>
          </a:prstGeom>
        </p:spPr>
      </p:pic>
      <p:pic>
        <p:nvPicPr>
          <p:cNvPr id="8" name="Picture 2" descr="C:\Users\LUrquhart\AppData\Local\Microsoft\Windows\Temporary Internet Files\Content.IE5\NGP6GHAO\14836299-stack-of-books-books-stacked[1].jpg">
            <a:extLst>
              <a:ext uri="{FF2B5EF4-FFF2-40B4-BE49-F238E27FC236}">
                <a16:creationId xmlns:a16="http://schemas.microsoft.com/office/drawing/2014/main" id="{E9A47863-5350-4259-B744-942ECF28F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57032" y="954977"/>
            <a:ext cx="802535" cy="8746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7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286367"/>
            <a:ext cx="1195323" cy="11953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81964" y="530085"/>
            <a:ext cx="6669741" cy="70788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Teachers’ Notes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59" y="162414"/>
            <a:ext cx="1004316" cy="1443228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4B3F14-5C65-4BA3-8C48-C5E9B72BC962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 This therapy is designed to provide children with some strategies to work out the meaning of unfamiliar words which they come across.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The key strategies which are modelled are: using context clues; using antonyms and synonyms; using root words and antonyms/synonyms and finding links to words already known.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Alongside the modelling, there are opportunities for the pupils to practise the strategies themselves.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/>
              <a:t>Once the therapy has been delivered, encourage and remind the children to make these strategies a regular part of their independent or guided reading.</a:t>
            </a:r>
          </a:p>
        </p:txBody>
      </p:sp>
    </p:spTree>
    <p:extLst>
      <p:ext uri="{BB962C8B-B14F-4D97-AF65-F5344CB8AC3E}">
        <p14:creationId xmlns:p14="http://schemas.microsoft.com/office/powerpoint/2010/main" val="4524689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999656" y="188640"/>
            <a:ext cx="6480720" cy="936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Finding the meaning of words.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C66BB-5388-49AD-8C0D-E3DAB0DCDEB8}"/>
              </a:ext>
            </a:extLst>
          </p:cNvPr>
          <p:cNvSpPr/>
          <p:nvPr/>
        </p:nvSpPr>
        <p:spPr>
          <a:xfrm>
            <a:off x="2135560" y="1412776"/>
            <a:ext cx="8064896" cy="15121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Sometimes, when we are reading, we might come across a word or phrase we don’t understand and might not have seen before. We are going to learn about strategies which we can use to try to work out the meaning.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1573542" y="3212976"/>
            <a:ext cx="9188932" cy="30049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u="sng" dirty="0">
                <a:solidFill>
                  <a:schemeClr val="tx1"/>
                </a:solidFill>
              </a:rPr>
              <a:t>Strategies we will explore:</a:t>
            </a:r>
          </a:p>
          <a:p>
            <a:pPr algn="ctr"/>
            <a:endParaRPr lang="en-GB" sz="2400" u="sng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Using the context of the word.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Using antonyms and synonyms.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Using roots words, prefixes and suffixes.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Links to words already known.</a:t>
            </a: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26" name="Picture 2" descr="Image result for tricky words to read">
            <a:extLst>
              <a:ext uri="{FF2B5EF4-FFF2-40B4-BE49-F238E27FC236}">
                <a16:creationId xmlns:a16="http://schemas.microsoft.com/office/drawing/2014/main" id="{135548BB-F3CF-42B8-9535-1680257B5A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3910" y="3920318"/>
            <a:ext cx="2857500" cy="21145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366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422029" y="248365"/>
            <a:ext cx="11282288" cy="90618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Context clues </a:t>
            </a:r>
            <a:r>
              <a:rPr lang="en-GB" sz="2800" dirty="0">
                <a:solidFill>
                  <a:schemeClr val="tx1"/>
                </a:solidFill>
              </a:rPr>
              <a:t>are clues which come from the surrounding words in a sentence.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DA8C456-E9A4-4F61-82D8-452E59AFAFD6}"/>
              </a:ext>
            </a:extLst>
          </p:cNvPr>
          <p:cNvSpPr/>
          <p:nvPr/>
        </p:nvSpPr>
        <p:spPr>
          <a:xfrm>
            <a:off x="6869724" y="1444585"/>
            <a:ext cx="3643532" cy="89668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 Jimmy …….. home.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2BEF434-CF5F-49CC-AB79-460455645569}"/>
              </a:ext>
            </a:extLst>
          </p:cNvPr>
          <p:cNvSpPr/>
          <p:nvPr/>
        </p:nvSpPr>
        <p:spPr>
          <a:xfrm>
            <a:off x="1112518" y="2719581"/>
            <a:ext cx="9901309" cy="93506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are many possibilities because there is not much information in the sentence. However, if we provide more context, we could be more precise.</a:t>
            </a: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D61E7632-656E-4CEF-9E17-72228E3FEF56}"/>
              </a:ext>
            </a:extLst>
          </p:cNvPr>
          <p:cNvSpPr/>
          <p:nvPr/>
        </p:nvSpPr>
        <p:spPr>
          <a:xfrm>
            <a:off x="1094935" y="1264873"/>
            <a:ext cx="5198013" cy="135574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Discuss what could go in the space.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8D831C5-8D1E-4B0B-8614-36DF04DC35A5}"/>
              </a:ext>
            </a:extLst>
          </p:cNvPr>
          <p:cNvSpPr/>
          <p:nvPr/>
        </p:nvSpPr>
        <p:spPr>
          <a:xfrm>
            <a:off x="6292948" y="3871657"/>
            <a:ext cx="5277730" cy="125071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 Jimmy …….. home because he was so excited about the puppies.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F042D445-3797-473C-8E0F-024EDCF4F972}"/>
              </a:ext>
            </a:extLst>
          </p:cNvPr>
          <p:cNvSpPr/>
          <p:nvPr/>
        </p:nvSpPr>
        <p:spPr>
          <a:xfrm>
            <a:off x="594358" y="3824379"/>
            <a:ext cx="5180430" cy="1355745"/>
          </a:xfrm>
          <a:prstGeom prst="right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Now, discuss what could go in the space.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AF4B388E-0041-4BEE-BEF3-20AEEFED1317}"/>
              </a:ext>
            </a:extLst>
          </p:cNvPr>
          <p:cNvSpPr/>
          <p:nvPr/>
        </p:nvSpPr>
        <p:spPr>
          <a:xfrm>
            <a:off x="1112518" y="5372032"/>
            <a:ext cx="9901309" cy="119834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With more context, we can be more precise about our word choice. The information about puppies directs us to a word like ‘sprinted’ because it is how Jimmy may get home if he is excited.  </a:t>
            </a:r>
          </a:p>
        </p:txBody>
      </p:sp>
    </p:spTree>
    <p:extLst>
      <p:ext uri="{BB962C8B-B14F-4D97-AF65-F5344CB8AC3E}">
        <p14:creationId xmlns:p14="http://schemas.microsoft.com/office/powerpoint/2010/main" val="2019925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999656" y="188640"/>
            <a:ext cx="6480720" cy="936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Using the </a:t>
            </a:r>
            <a:r>
              <a:rPr lang="en-GB" sz="2800" b="1" u="sng" dirty="0">
                <a:solidFill>
                  <a:schemeClr val="tx1"/>
                </a:solidFill>
              </a:rPr>
              <a:t>context</a:t>
            </a:r>
            <a:r>
              <a:rPr lang="en-GB" sz="2800" dirty="0">
                <a:solidFill>
                  <a:schemeClr val="tx1"/>
                </a:solidFill>
              </a:rPr>
              <a:t> of a word to work out the meaning.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DA8C456-E9A4-4F61-82D8-452E59AFAFD6}"/>
              </a:ext>
            </a:extLst>
          </p:cNvPr>
          <p:cNvSpPr/>
          <p:nvPr/>
        </p:nvSpPr>
        <p:spPr>
          <a:xfrm>
            <a:off x="604911" y="1573151"/>
            <a:ext cx="3643532" cy="119575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letter was </a:t>
            </a:r>
            <a:r>
              <a:rPr lang="en-GB" sz="2800" u="sng" dirty="0">
                <a:solidFill>
                  <a:schemeClr val="tx1"/>
                </a:solidFill>
              </a:rPr>
              <a:t>confidential</a:t>
            </a:r>
            <a:r>
              <a:rPr lang="en-GB" sz="2800" dirty="0">
                <a:solidFill>
                  <a:schemeClr val="tx1"/>
                </a:solidFill>
              </a:rPr>
              <a:t>, so he couldn’t tell anyone.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7365331-8956-4EB2-AAA6-D95990F6D1F1}"/>
              </a:ext>
            </a:extLst>
          </p:cNvPr>
          <p:cNvSpPr/>
          <p:nvPr/>
        </p:nvSpPr>
        <p:spPr>
          <a:xfrm>
            <a:off x="6893169" y="1698160"/>
            <a:ext cx="5120640" cy="14108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i="1" dirty="0">
                <a:solidFill>
                  <a:schemeClr val="tx1"/>
                </a:solidFill>
              </a:rPr>
              <a:t>If he couldn’t tell anyone, it suggests it was a secret or something he had to keep to himself.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64D6B00B-9BE7-430B-82CB-29BA41D69353}"/>
              </a:ext>
            </a:extLst>
          </p:cNvPr>
          <p:cNvSpPr/>
          <p:nvPr/>
        </p:nvSpPr>
        <p:spPr>
          <a:xfrm>
            <a:off x="604912" y="2816323"/>
            <a:ext cx="4986996" cy="2738123"/>
          </a:xfrm>
          <a:prstGeom prst="cloudCallout">
            <a:avLst>
              <a:gd name="adj1" fmla="val 71052"/>
              <a:gd name="adj2" fmla="val -37731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</a:endParaRPr>
          </a:p>
          <a:p>
            <a:pPr algn="ctr"/>
            <a:r>
              <a:rPr lang="en-GB" sz="2400" dirty="0">
                <a:solidFill>
                  <a:schemeClr val="tx1"/>
                </a:solidFill>
              </a:rPr>
              <a:t>Using the information in the sentence, can we work out what the underlined word means?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6FE5708-D380-436E-AF3E-3466232AD967}"/>
              </a:ext>
            </a:extLst>
          </p:cNvPr>
          <p:cNvSpPr/>
          <p:nvPr/>
        </p:nvSpPr>
        <p:spPr>
          <a:xfrm>
            <a:off x="6893169" y="3295850"/>
            <a:ext cx="5120640" cy="150468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i="1" dirty="0">
                <a:solidFill>
                  <a:schemeClr val="tx1"/>
                </a:solidFill>
              </a:rPr>
              <a:t>To test my guess, I could put my words in place of the underlined word. Does it still make sense?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A2BEF434-CF5F-49CC-AB79-460455645569}"/>
              </a:ext>
            </a:extLst>
          </p:cNvPr>
          <p:cNvSpPr/>
          <p:nvPr/>
        </p:nvSpPr>
        <p:spPr>
          <a:xfrm>
            <a:off x="7100667" y="4987429"/>
            <a:ext cx="4705643" cy="119575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The letter was </a:t>
            </a:r>
            <a:r>
              <a:rPr lang="en-GB" sz="2800" u="sng" dirty="0">
                <a:solidFill>
                  <a:schemeClr val="tx1"/>
                </a:solidFill>
              </a:rPr>
              <a:t>secret</a:t>
            </a:r>
            <a:r>
              <a:rPr lang="en-GB" sz="2800" dirty="0">
                <a:solidFill>
                  <a:schemeClr val="tx1"/>
                </a:solidFill>
              </a:rPr>
              <a:t>, so he couldn’t tell anyone.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709FDDA-BA7C-4BAC-A80F-6039510F7EF1}"/>
              </a:ext>
            </a:extLst>
          </p:cNvPr>
          <p:cNvSpPr/>
          <p:nvPr/>
        </p:nvSpPr>
        <p:spPr>
          <a:xfrm>
            <a:off x="604911" y="5650122"/>
            <a:ext cx="6042074" cy="79288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u="sng" dirty="0">
                <a:solidFill>
                  <a:schemeClr val="tx1"/>
                </a:solidFill>
              </a:rPr>
              <a:t>Confidential</a:t>
            </a:r>
            <a:r>
              <a:rPr lang="en-GB" sz="2800" dirty="0">
                <a:solidFill>
                  <a:schemeClr val="tx1"/>
                </a:solidFill>
              </a:rPr>
              <a:t>: intended to be kept secret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B96CC97C-5B77-480F-B58A-ACA7BF962ED3}"/>
              </a:ext>
            </a:extLst>
          </p:cNvPr>
          <p:cNvSpPr/>
          <p:nvPr/>
        </p:nvSpPr>
        <p:spPr>
          <a:xfrm>
            <a:off x="4248443" y="1760041"/>
            <a:ext cx="2686929" cy="869392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95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5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611944" y="178780"/>
            <a:ext cx="11078307" cy="122471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u="sng" dirty="0">
                <a:solidFill>
                  <a:schemeClr val="tx1"/>
                </a:solidFill>
              </a:rPr>
              <a:t>Your turn</a:t>
            </a:r>
            <a:r>
              <a:rPr lang="en-GB" sz="2800" dirty="0">
                <a:solidFill>
                  <a:schemeClr val="tx1"/>
                </a:solidFill>
              </a:rPr>
              <a:t>: use the context to work out the meaning of the </a:t>
            </a:r>
            <a:r>
              <a:rPr lang="en-GB" sz="2800" b="1" u="sng" dirty="0">
                <a:solidFill>
                  <a:schemeClr val="tx1"/>
                </a:solidFill>
              </a:rPr>
              <a:t>underlined </a:t>
            </a:r>
            <a:r>
              <a:rPr lang="en-GB" sz="2800" dirty="0">
                <a:solidFill>
                  <a:schemeClr val="tx1"/>
                </a:solidFill>
              </a:rPr>
              <a:t>word. Remember to test it in the sentence to see if it makes sense.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B96CC97C-5B77-480F-B58A-ACA7BF962ED3}"/>
              </a:ext>
            </a:extLst>
          </p:cNvPr>
          <p:cNvSpPr/>
          <p:nvPr/>
        </p:nvSpPr>
        <p:spPr>
          <a:xfrm>
            <a:off x="6758428" y="1801957"/>
            <a:ext cx="2533433" cy="93127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7365331-8956-4EB2-AAA6-D95990F6D1F1}"/>
              </a:ext>
            </a:extLst>
          </p:cNvPr>
          <p:cNvSpPr/>
          <p:nvPr/>
        </p:nvSpPr>
        <p:spPr>
          <a:xfrm>
            <a:off x="424528" y="2956921"/>
            <a:ext cx="6013938" cy="93127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Luckily, Kim was very </a:t>
            </a:r>
            <a:r>
              <a:rPr lang="en-GB" sz="2400" b="1" u="sng" dirty="0">
                <a:solidFill>
                  <a:schemeClr val="tx1"/>
                </a:solidFill>
              </a:rPr>
              <a:t>tolerant</a:t>
            </a:r>
            <a:r>
              <a:rPr lang="en-GB" sz="2400" dirty="0">
                <a:solidFill>
                  <a:schemeClr val="tx1"/>
                </a:solidFill>
              </a:rPr>
              <a:t>,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so the different opinions in her group didn’t upset her.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3D95E29F-EE93-4ADB-9C89-44F4005F05CE}"/>
              </a:ext>
            </a:extLst>
          </p:cNvPr>
          <p:cNvSpPr/>
          <p:nvPr/>
        </p:nvSpPr>
        <p:spPr>
          <a:xfrm>
            <a:off x="424528" y="1763839"/>
            <a:ext cx="6013938" cy="93127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She knew she was </a:t>
            </a:r>
            <a:r>
              <a:rPr lang="en-GB" sz="2400" b="1" u="sng" dirty="0">
                <a:solidFill>
                  <a:schemeClr val="tx1"/>
                </a:solidFill>
              </a:rPr>
              <a:t>innocent</a:t>
            </a:r>
            <a:r>
              <a:rPr lang="en-GB" sz="2400" dirty="0">
                <a:solidFill>
                  <a:schemeClr val="tx1"/>
                </a:solidFill>
              </a:rPr>
              <a:t>, but she still felt as if she had done something wrong.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A5D1DBA8-BA81-451F-89FA-3880526D7A33}"/>
              </a:ext>
            </a:extLst>
          </p:cNvPr>
          <p:cNvSpPr/>
          <p:nvPr/>
        </p:nvSpPr>
        <p:spPr>
          <a:xfrm>
            <a:off x="424528" y="4224409"/>
            <a:ext cx="6013938" cy="93127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It was a </a:t>
            </a:r>
            <a:r>
              <a:rPr lang="en-GB" sz="2400" b="1" u="sng" dirty="0">
                <a:solidFill>
                  <a:schemeClr val="tx1"/>
                </a:solidFill>
              </a:rPr>
              <a:t>solemn</a:t>
            </a:r>
            <a:r>
              <a:rPr lang="en-GB" sz="2400" dirty="0">
                <a:solidFill>
                  <a:schemeClr val="tx1"/>
                </a:solidFill>
              </a:rPr>
              <a:t> occasion so they couldn’t laugh.</a:t>
            </a:r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AA46A95F-DB93-4654-8AB7-7E830F822213}"/>
              </a:ext>
            </a:extLst>
          </p:cNvPr>
          <p:cNvSpPr/>
          <p:nvPr/>
        </p:nvSpPr>
        <p:spPr>
          <a:xfrm>
            <a:off x="424528" y="5506644"/>
            <a:ext cx="6013938" cy="931273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His fear of spiders made him very </a:t>
            </a:r>
            <a:r>
              <a:rPr lang="en-GB" sz="2400" b="1" u="sng" dirty="0">
                <a:solidFill>
                  <a:schemeClr val="tx1"/>
                </a:solidFill>
              </a:rPr>
              <a:t>wary</a:t>
            </a:r>
            <a:r>
              <a:rPr lang="en-GB" sz="2400" dirty="0">
                <a:solidFill>
                  <a:schemeClr val="tx1"/>
                </a:solidFill>
              </a:rPr>
              <a:t> of them.</a:t>
            </a:r>
          </a:p>
        </p:txBody>
      </p:sp>
      <p:sp>
        <p:nvSpPr>
          <p:cNvPr id="13" name="Arrow: Right 12">
            <a:extLst>
              <a:ext uri="{FF2B5EF4-FFF2-40B4-BE49-F238E27FC236}">
                <a16:creationId xmlns:a16="http://schemas.microsoft.com/office/drawing/2014/main" id="{2E584293-3118-415F-85E0-DD648263B615}"/>
              </a:ext>
            </a:extLst>
          </p:cNvPr>
          <p:cNvSpPr/>
          <p:nvPr/>
        </p:nvSpPr>
        <p:spPr>
          <a:xfrm>
            <a:off x="6758426" y="5506644"/>
            <a:ext cx="2533433" cy="93127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EFA24B7A-8358-4411-BDAA-375358077996}"/>
              </a:ext>
            </a:extLst>
          </p:cNvPr>
          <p:cNvSpPr/>
          <p:nvPr/>
        </p:nvSpPr>
        <p:spPr>
          <a:xfrm>
            <a:off x="6758427" y="4259913"/>
            <a:ext cx="2533433" cy="93127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Arrow: Right 14">
            <a:extLst>
              <a:ext uri="{FF2B5EF4-FFF2-40B4-BE49-F238E27FC236}">
                <a16:creationId xmlns:a16="http://schemas.microsoft.com/office/drawing/2014/main" id="{95A57FEB-752F-48FF-9D0F-5F9AD5BBA02F}"/>
              </a:ext>
            </a:extLst>
          </p:cNvPr>
          <p:cNvSpPr/>
          <p:nvPr/>
        </p:nvSpPr>
        <p:spPr>
          <a:xfrm>
            <a:off x="6758429" y="2983554"/>
            <a:ext cx="2533433" cy="931273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17D8E7B-211A-4448-9A14-80EF62F95C28}"/>
              </a:ext>
            </a:extLst>
          </p:cNvPr>
          <p:cNvSpPr/>
          <p:nvPr/>
        </p:nvSpPr>
        <p:spPr>
          <a:xfrm>
            <a:off x="9480376" y="1801957"/>
            <a:ext cx="2349304" cy="9312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not guilty of an offence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B8E5ECF-6BA2-4033-9871-EC525CA6EE73}"/>
              </a:ext>
            </a:extLst>
          </p:cNvPr>
          <p:cNvSpPr/>
          <p:nvPr/>
        </p:nvSpPr>
        <p:spPr>
          <a:xfrm>
            <a:off x="9434884" y="4259913"/>
            <a:ext cx="2394795" cy="9312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formal or serious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1C0664B2-EA59-4AEB-BE2D-C96DDD344EC0}"/>
              </a:ext>
            </a:extLst>
          </p:cNvPr>
          <p:cNvSpPr/>
          <p:nvPr/>
        </p:nvSpPr>
        <p:spPr>
          <a:xfrm>
            <a:off x="9480376" y="2977437"/>
            <a:ext cx="2349304" cy="990528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willing to accept the opinions of others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FA57CBA1-58CB-4AE1-948B-257ED66C81B7}"/>
              </a:ext>
            </a:extLst>
          </p:cNvPr>
          <p:cNvSpPr/>
          <p:nvPr/>
        </p:nvSpPr>
        <p:spPr>
          <a:xfrm>
            <a:off x="9480376" y="5506644"/>
            <a:ext cx="2349304" cy="93127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showing caution about possible dangers</a:t>
            </a:r>
          </a:p>
        </p:txBody>
      </p:sp>
    </p:spTree>
    <p:extLst>
      <p:ext uri="{BB962C8B-B14F-4D97-AF65-F5344CB8AC3E}">
        <p14:creationId xmlns:p14="http://schemas.microsoft.com/office/powerpoint/2010/main" val="383428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927648" y="371520"/>
            <a:ext cx="6480720" cy="72008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Your turn</a:t>
            </a:r>
            <a:r>
              <a:rPr lang="en-GB" sz="2800" dirty="0">
                <a:solidFill>
                  <a:schemeClr val="tx1"/>
                </a:solidFill>
              </a:rPr>
              <a:t>: finding the meaning of words.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C66BB-5388-49AD-8C0D-E3DAB0DCDEB8}"/>
              </a:ext>
            </a:extLst>
          </p:cNvPr>
          <p:cNvSpPr/>
          <p:nvPr/>
        </p:nvSpPr>
        <p:spPr>
          <a:xfrm>
            <a:off x="2135560" y="1433736"/>
            <a:ext cx="8064896" cy="936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Look at the sentences below. Use the context to decide which of the choices is the correct meaning of the </a:t>
            </a:r>
            <a:r>
              <a:rPr lang="en-GB" sz="2400" b="1" dirty="0">
                <a:solidFill>
                  <a:schemeClr val="tx1"/>
                </a:solidFill>
              </a:rPr>
              <a:t>underlined</a:t>
            </a:r>
            <a:r>
              <a:rPr lang="en-GB" sz="2400" dirty="0">
                <a:solidFill>
                  <a:schemeClr val="tx1"/>
                </a:solidFill>
              </a:rPr>
              <a:t> word.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1645920" y="2695122"/>
            <a:ext cx="8935536" cy="16561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If only he knew what he would do when he grew up. Perhaps he should visit </a:t>
            </a:r>
            <a:r>
              <a:rPr lang="en-GB" sz="2400" b="1" u="sng" dirty="0">
                <a:solidFill>
                  <a:schemeClr val="tx1"/>
                </a:solidFill>
              </a:rPr>
              <a:t>a prophet</a:t>
            </a:r>
            <a:r>
              <a:rPr lang="en-GB" sz="2400" dirty="0">
                <a:solidFill>
                  <a:schemeClr val="tx1"/>
                </a:solidFill>
              </a:rPr>
              <a:t>?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a) witch     b) a teacher     c) someone who tells the future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12852F-B9DE-4217-A176-D1C84B517C7B}"/>
              </a:ext>
            </a:extLst>
          </p:cNvPr>
          <p:cNvSpPr/>
          <p:nvPr/>
        </p:nvSpPr>
        <p:spPr>
          <a:xfrm>
            <a:off x="1645920" y="4653406"/>
            <a:ext cx="8935536" cy="168734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She burst into tears and put her head in her hands when she read the </a:t>
            </a:r>
            <a:r>
              <a:rPr lang="en-GB" sz="2400" b="1" u="sng" dirty="0">
                <a:solidFill>
                  <a:schemeClr val="tx1"/>
                </a:solidFill>
              </a:rPr>
              <a:t>malicious </a:t>
            </a:r>
            <a:r>
              <a:rPr lang="en-GB" sz="2400" dirty="0">
                <a:solidFill>
                  <a:schemeClr val="tx1"/>
                </a:solidFill>
              </a:rPr>
              <a:t>text.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a) nasty          b) interesting           c) exciting</a:t>
            </a:r>
          </a:p>
          <a:p>
            <a:pPr marL="457200" indent="-457200">
              <a:buAutoNum type="alphaLcParenR"/>
            </a:pPr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1EDEE8-5EE6-483D-81AD-9B8BD66696D5}"/>
              </a:ext>
            </a:extLst>
          </p:cNvPr>
          <p:cNvSpPr/>
          <p:nvPr/>
        </p:nvSpPr>
        <p:spPr>
          <a:xfrm>
            <a:off x="9177300" y="3560464"/>
            <a:ext cx="1224136" cy="6468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A1705F0-CF87-4FD2-BFB0-41174DED9B91}"/>
              </a:ext>
            </a:extLst>
          </p:cNvPr>
          <p:cNvSpPr/>
          <p:nvPr/>
        </p:nvSpPr>
        <p:spPr>
          <a:xfrm>
            <a:off x="9177300" y="5497077"/>
            <a:ext cx="1224136" cy="64682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000" dirty="0">
                <a:solidFill>
                  <a:schemeClr val="tx1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795462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999656" y="188640"/>
            <a:ext cx="6480720" cy="810166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Using </a:t>
            </a:r>
            <a:r>
              <a:rPr lang="en-GB" sz="2800" b="1" dirty="0">
                <a:solidFill>
                  <a:schemeClr val="tx1"/>
                </a:solidFill>
              </a:rPr>
              <a:t>synonyms</a:t>
            </a:r>
            <a:r>
              <a:rPr lang="en-GB" sz="2800" dirty="0">
                <a:solidFill>
                  <a:schemeClr val="tx1"/>
                </a:solidFill>
              </a:rPr>
              <a:t> to work out the meaning.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C66BB-5388-49AD-8C0D-E3DAB0DCDEB8}"/>
              </a:ext>
            </a:extLst>
          </p:cNvPr>
          <p:cNvSpPr/>
          <p:nvPr/>
        </p:nvSpPr>
        <p:spPr>
          <a:xfrm>
            <a:off x="742071" y="1207044"/>
            <a:ext cx="10718409" cy="174786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b="1" dirty="0">
                <a:solidFill>
                  <a:schemeClr val="tx1"/>
                </a:solidFill>
              </a:rPr>
              <a:t>Synonyms are words which have a similar meaning. </a:t>
            </a:r>
            <a:r>
              <a:rPr lang="en-GB" sz="2400" dirty="0">
                <a:solidFill>
                  <a:schemeClr val="tx1"/>
                </a:solidFill>
              </a:rPr>
              <a:t>For example, some synonyms for </a:t>
            </a:r>
            <a:r>
              <a:rPr lang="en-GB" sz="2400" i="1" dirty="0">
                <a:solidFill>
                  <a:schemeClr val="tx1"/>
                </a:solidFill>
              </a:rPr>
              <a:t>lovely</a:t>
            </a:r>
            <a:r>
              <a:rPr lang="en-GB" sz="2400" dirty="0">
                <a:solidFill>
                  <a:schemeClr val="tx1"/>
                </a:solidFill>
              </a:rPr>
              <a:t> are: </a:t>
            </a:r>
            <a:r>
              <a:rPr lang="en-GB" sz="2400" i="1" dirty="0">
                <a:solidFill>
                  <a:schemeClr val="tx1"/>
                </a:solidFill>
              </a:rPr>
              <a:t>adorable, exquisite, attractive </a:t>
            </a:r>
            <a:r>
              <a:rPr lang="en-GB" sz="2400" dirty="0">
                <a:solidFill>
                  <a:schemeClr val="tx1"/>
                </a:solidFill>
              </a:rPr>
              <a:t>and</a:t>
            </a:r>
            <a:r>
              <a:rPr lang="en-GB" sz="2400" i="1" dirty="0">
                <a:solidFill>
                  <a:schemeClr val="tx1"/>
                </a:solidFill>
              </a:rPr>
              <a:t> appealing.</a:t>
            </a:r>
            <a:r>
              <a:rPr lang="en-GB" sz="2400" dirty="0">
                <a:solidFill>
                  <a:schemeClr val="tx1"/>
                </a:solidFill>
              </a:rPr>
              <a:t> If we can think of synonyms to replace the unfamiliar word, it can help with the meaning. Take care to choose an appropriate synonym. For example, </a:t>
            </a:r>
            <a:r>
              <a:rPr lang="en-GB" sz="2400" i="1" dirty="0">
                <a:solidFill>
                  <a:schemeClr val="tx1"/>
                </a:solidFill>
              </a:rPr>
              <a:t>’the meal was lovely</a:t>
            </a:r>
            <a:r>
              <a:rPr lang="en-GB" sz="2400" dirty="0">
                <a:solidFill>
                  <a:schemeClr val="tx1"/>
                </a:solidFill>
              </a:rPr>
              <a:t>’ makes sense. However, ‘</a:t>
            </a:r>
            <a:r>
              <a:rPr lang="en-GB" sz="2400" i="1" dirty="0">
                <a:solidFill>
                  <a:schemeClr val="tx1"/>
                </a:solidFill>
              </a:rPr>
              <a:t>the meal was attractive</a:t>
            </a:r>
            <a:r>
              <a:rPr lang="en-GB" sz="2400" dirty="0">
                <a:solidFill>
                  <a:schemeClr val="tx1"/>
                </a:solidFill>
              </a:rPr>
              <a:t>’ doesn’t work as well.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742071" y="3061491"/>
            <a:ext cx="8064896" cy="353625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Example:</a:t>
            </a:r>
          </a:p>
          <a:p>
            <a:r>
              <a:rPr lang="en-GB" sz="2400" dirty="0">
                <a:solidFill>
                  <a:schemeClr val="tx1"/>
                </a:solidFill>
              </a:rPr>
              <a:t>I was </a:t>
            </a:r>
            <a:r>
              <a:rPr lang="en-GB" sz="2400" b="1" dirty="0">
                <a:solidFill>
                  <a:schemeClr val="tx1"/>
                </a:solidFill>
              </a:rPr>
              <a:t>conscious </a:t>
            </a:r>
            <a:r>
              <a:rPr lang="en-GB" sz="2400" dirty="0">
                <a:solidFill>
                  <a:schemeClr val="tx1"/>
                </a:solidFill>
              </a:rPr>
              <a:t>that I was boring him, as he was yawning.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b="1" dirty="0">
                <a:solidFill>
                  <a:schemeClr val="tx1"/>
                </a:solidFill>
              </a:rPr>
              <a:t>Can you think of a synonym for ‘conscious</a:t>
            </a:r>
            <a:r>
              <a:rPr lang="en-GB" sz="2400" dirty="0">
                <a:solidFill>
                  <a:schemeClr val="tx1"/>
                </a:solidFill>
              </a:rPr>
              <a:t>’? From the context, the person knows that he/she is boring the boy. A synonym could be ‘</a:t>
            </a:r>
            <a:r>
              <a:rPr lang="en-GB" sz="2400" b="1" dirty="0">
                <a:solidFill>
                  <a:schemeClr val="tx1"/>
                </a:solidFill>
              </a:rPr>
              <a:t>aware</a:t>
            </a:r>
            <a:r>
              <a:rPr lang="en-GB" sz="2400" dirty="0">
                <a:solidFill>
                  <a:schemeClr val="tx1"/>
                </a:solidFill>
              </a:rPr>
              <a:t>’. If I put the synonym into the sentence, does it make sense?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I was </a:t>
            </a:r>
            <a:r>
              <a:rPr lang="en-GB" sz="2400" b="1" dirty="0">
                <a:solidFill>
                  <a:schemeClr val="tx1"/>
                </a:solidFill>
              </a:rPr>
              <a:t>aware </a:t>
            </a:r>
            <a:r>
              <a:rPr lang="en-GB" sz="2400" dirty="0">
                <a:solidFill>
                  <a:schemeClr val="tx1"/>
                </a:solidFill>
              </a:rPr>
              <a:t>that I was boring him, as he was yawning.</a:t>
            </a:r>
          </a:p>
        </p:txBody>
      </p:sp>
      <p:pic>
        <p:nvPicPr>
          <p:cNvPr id="2050" name="Picture 2" descr="Image result for yawning child">
            <a:extLst>
              <a:ext uri="{FF2B5EF4-FFF2-40B4-BE49-F238E27FC236}">
                <a16:creationId xmlns:a16="http://schemas.microsoft.com/office/drawing/2014/main" id="{F43CDCD8-EDDE-4CB8-B28B-E5A0F682A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019" y="3574660"/>
            <a:ext cx="2469461" cy="21251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4431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207568" y="188640"/>
            <a:ext cx="7920880" cy="936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Can you think of some synonyms for the underlined word (or use a thesaurus if necessary)?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2522516" y="1363878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He knew had eaten </a:t>
            </a:r>
            <a:r>
              <a:rPr lang="en-GB" sz="2400" b="1" u="sng" dirty="0">
                <a:solidFill>
                  <a:schemeClr val="tx1"/>
                </a:solidFill>
              </a:rPr>
              <a:t>sufficient </a:t>
            </a:r>
            <a:r>
              <a:rPr lang="en-GB" sz="2400" dirty="0">
                <a:solidFill>
                  <a:schemeClr val="tx1"/>
                </a:solidFill>
              </a:rPr>
              <a:t>food as he was full up.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3AFCD-FB70-4AB9-B790-332B9F2EE274}"/>
              </a:ext>
            </a:extLst>
          </p:cNvPr>
          <p:cNvSpPr/>
          <p:nvPr/>
        </p:nvSpPr>
        <p:spPr>
          <a:xfrm>
            <a:off x="2525390" y="4036472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As an </a:t>
            </a:r>
            <a:r>
              <a:rPr lang="en-GB" sz="2400" b="1" dirty="0">
                <a:solidFill>
                  <a:schemeClr val="tx1"/>
                </a:solidFill>
              </a:rPr>
              <a:t>amateur </a:t>
            </a:r>
            <a:r>
              <a:rPr lang="en-GB" sz="2400" dirty="0">
                <a:solidFill>
                  <a:schemeClr val="tx1"/>
                </a:solidFill>
              </a:rPr>
              <a:t>athlete, she had to go out to work to earn a living.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EDEBBF-9FA1-4300-B3D1-F265E3CB255B}"/>
              </a:ext>
            </a:extLst>
          </p:cNvPr>
          <p:cNvSpPr/>
          <p:nvPr/>
        </p:nvSpPr>
        <p:spPr>
          <a:xfrm>
            <a:off x="2525390" y="2700621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When they were climbing the mountain, Josh was a </a:t>
            </a:r>
            <a:r>
              <a:rPr lang="en-GB" sz="2400" b="1" u="sng" dirty="0">
                <a:solidFill>
                  <a:schemeClr val="tx1"/>
                </a:solidFill>
              </a:rPr>
              <a:t>hindrance</a:t>
            </a:r>
            <a:r>
              <a:rPr lang="en-GB" sz="2400" dirty="0">
                <a:solidFill>
                  <a:schemeClr val="tx1"/>
                </a:solidFill>
              </a:rPr>
              <a:t> and slowed them down.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CAC965-BBE6-442C-8055-6BF530823D9E}"/>
              </a:ext>
            </a:extLst>
          </p:cNvPr>
          <p:cNvSpPr/>
          <p:nvPr/>
        </p:nvSpPr>
        <p:spPr>
          <a:xfrm>
            <a:off x="2522516" y="5350578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In his </a:t>
            </a:r>
            <a:r>
              <a:rPr lang="en-GB" sz="2400" b="1" dirty="0">
                <a:solidFill>
                  <a:schemeClr val="tx1"/>
                </a:solidFill>
              </a:rPr>
              <a:t>leisure</a:t>
            </a:r>
            <a:r>
              <a:rPr lang="en-GB" sz="2400" dirty="0">
                <a:solidFill>
                  <a:schemeClr val="tx1"/>
                </a:solidFill>
              </a:rPr>
              <a:t> time, he liked to escape to the peace of the river and go fishing.</a:t>
            </a:r>
          </a:p>
        </p:txBody>
      </p:sp>
    </p:spTree>
    <p:extLst>
      <p:ext uri="{BB962C8B-B14F-4D97-AF65-F5344CB8AC3E}">
        <p14:creationId xmlns:p14="http://schemas.microsoft.com/office/powerpoint/2010/main" val="30824848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999656" y="188640"/>
            <a:ext cx="6480720" cy="936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Using </a:t>
            </a:r>
            <a:r>
              <a:rPr lang="en-GB" sz="2800" b="1" dirty="0">
                <a:solidFill>
                  <a:schemeClr val="tx1"/>
                </a:solidFill>
              </a:rPr>
              <a:t>antonyms</a:t>
            </a:r>
            <a:r>
              <a:rPr lang="en-GB" sz="2800" dirty="0">
                <a:solidFill>
                  <a:schemeClr val="tx1"/>
                </a:solidFill>
              </a:rPr>
              <a:t> to work out the meaning.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CCC66BB-5388-49AD-8C0D-E3DAB0DCDEB8}"/>
              </a:ext>
            </a:extLst>
          </p:cNvPr>
          <p:cNvSpPr/>
          <p:nvPr/>
        </p:nvSpPr>
        <p:spPr>
          <a:xfrm>
            <a:off x="970671" y="1216826"/>
            <a:ext cx="9917723" cy="151216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b="1" dirty="0">
                <a:solidFill>
                  <a:schemeClr val="tx1"/>
                </a:solidFill>
              </a:rPr>
              <a:t>Antonyms </a:t>
            </a:r>
            <a:r>
              <a:rPr lang="en-GB" sz="2400" dirty="0">
                <a:solidFill>
                  <a:schemeClr val="tx1"/>
                </a:solidFill>
              </a:rPr>
              <a:t>are words which have the opposite meaning. For example, the antonym of happy is sad. We can check our choices by replacing the tricky word with the antonym.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956603" y="2821076"/>
            <a:ext cx="8609427" cy="374853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Example:</a:t>
            </a:r>
          </a:p>
          <a:p>
            <a:r>
              <a:rPr lang="en-GB" sz="2400" dirty="0">
                <a:solidFill>
                  <a:schemeClr val="tx1"/>
                </a:solidFill>
              </a:rPr>
              <a:t>I knew the cup wasn’t </a:t>
            </a:r>
            <a:r>
              <a:rPr lang="en-GB" sz="2400" b="1" dirty="0">
                <a:solidFill>
                  <a:schemeClr val="tx1"/>
                </a:solidFill>
              </a:rPr>
              <a:t>fragile</a:t>
            </a:r>
            <a:r>
              <a:rPr lang="en-GB" sz="2400" dirty="0">
                <a:solidFill>
                  <a:schemeClr val="tx1"/>
                </a:solidFill>
              </a:rPr>
              <a:t> when I felt the sturdy handle and thick sides.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i="1" dirty="0">
                <a:solidFill>
                  <a:schemeClr val="tx1"/>
                </a:solidFill>
              </a:rPr>
              <a:t>As we are told the reason she knows the cup </a:t>
            </a:r>
            <a:r>
              <a:rPr lang="en-GB" sz="2400" b="1" i="1" dirty="0">
                <a:solidFill>
                  <a:schemeClr val="tx1"/>
                </a:solidFill>
              </a:rPr>
              <a:t>isn’t fragile </a:t>
            </a:r>
            <a:r>
              <a:rPr lang="en-GB" sz="2400" i="1" dirty="0">
                <a:solidFill>
                  <a:schemeClr val="tx1"/>
                </a:solidFill>
              </a:rPr>
              <a:t>is because it is sturdy, this must mean fragile means the </a:t>
            </a:r>
            <a:r>
              <a:rPr lang="en-GB" sz="2400" b="1" i="1" dirty="0">
                <a:solidFill>
                  <a:schemeClr val="tx1"/>
                </a:solidFill>
              </a:rPr>
              <a:t>opposite </a:t>
            </a:r>
            <a:r>
              <a:rPr lang="en-GB" sz="2400" i="1" dirty="0">
                <a:solidFill>
                  <a:schemeClr val="tx1"/>
                </a:solidFill>
              </a:rPr>
              <a:t>of sturdy. So it must mean something like ‘</a:t>
            </a:r>
            <a:r>
              <a:rPr lang="en-GB" sz="2400" b="1" i="1" dirty="0">
                <a:solidFill>
                  <a:schemeClr val="tx1"/>
                </a:solidFill>
              </a:rPr>
              <a:t>delicate’</a:t>
            </a:r>
            <a:r>
              <a:rPr lang="en-GB" sz="2400" i="1" dirty="0">
                <a:solidFill>
                  <a:schemeClr val="tx1"/>
                </a:solidFill>
              </a:rPr>
              <a:t>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>
                <a:solidFill>
                  <a:schemeClr val="tx1"/>
                </a:solidFill>
              </a:rPr>
              <a:t>I knew the cup wasn’t </a:t>
            </a:r>
            <a:r>
              <a:rPr lang="en-GB" sz="2400" b="1" dirty="0">
                <a:solidFill>
                  <a:schemeClr val="tx1"/>
                </a:solidFill>
              </a:rPr>
              <a:t>delicate</a:t>
            </a:r>
            <a:r>
              <a:rPr lang="en-GB" sz="2400" dirty="0">
                <a:solidFill>
                  <a:schemeClr val="tx1"/>
                </a:solidFill>
              </a:rPr>
              <a:t> when I felt the sturdy handle and thick sides. (This makes sense.)</a:t>
            </a:r>
          </a:p>
        </p:txBody>
      </p:sp>
      <p:pic>
        <p:nvPicPr>
          <p:cNvPr id="3074" name="Picture 2" descr="Image result for chunky cup">
            <a:extLst>
              <a:ext uri="{FF2B5EF4-FFF2-40B4-BE49-F238E27FC236}">
                <a16:creationId xmlns:a16="http://schemas.microsoft.com/office/drawing/2014/main" id="{3E93B49F-5184-4A2A-AA73-ABC67E60CB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3660" y="3587261"/>
            <a:ext cx="1889467" cy="188946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81115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25663E7-7757-4478-A215-721DD2D8956E}"/>
              </a:ext>
            </a:extLst>
          </p:cNvPr>
          <p:cNvSpPr/>
          <p:nvPr/>
        </p:nvSpPr>
        <p:spPr>
          <a:xfrm>
            <a:off x="2207568" y="371520"/>
            <a:ext cx="7920880" cy="93610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dirty="0">
                <a:solidFill>
                  <a:schemeClr val="tx1"/>
                </a:solidFill>
              </a:rPr>
              <a:t>Can you use </a:t>
            </a:r>
            <a:r>
              <a:rPr lang="en-GB" sz="2800" b="1" dirty="0">
                <a:solidFill>
                  <a:schemeClr val="tx1"/>
                </a:solidFill>
              </a:rPr>
              <a:t>antonyms</a:t>
            </a:r>
            <a:r>
              <a:rPr lang="en-GB" sz="2800" dirty="0">
                <a:solidFill>
                  <a:schemeClr val="tx1"/>
                </a:solidFill>
              </a:rPr>
              <a:t> to work out what the </a:t>
            </a:r>
            <a:r>
              <a:rPr lang="en-GB" sz="2800" b="1" u="sng" dirty="0">
                <a:solidFill>
                  <a:schemeClr val="tx1"/>
                </a:solidFill>
              </a:rPr>
              <a:t>underlined</a:t>
            </a:r>
            <a:r>
              <a:rPr lang="en-GB" sz="2800" dirty="0">
                <a:solidFill>
                  <a:schemeClr val="tx1"/>
                </a:solidFill>
              </a:rPr>
              <a:t> word might mean?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EBEE235-A49C-4268-87BD-5A3A1629D7FC}"/>
              </a:ext>
            </a:extLst>
          </p:cNvPr>
          <p:cNvSpPr/>
          <p:nvPr/>
        </p:nvSpPr>
        <p:spPr>
          <a:xfrm>
            <a:off x="2522516" y="1546758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Jane knew the woman wasn’t </a:t>
            </a:r>
            <a:r>
              <a:rPr lang="en-GB" sz="2400" b="1" u="sng" dirty="0">
                <a:solidFill>
                  <a:schemeClr val="tx1"/>
                </a:solidFill>
              </a:rPr>
              <a:t>reliable</a:t>
            </a:r>
            <a:r>
              <a:rPr lang="en-GB" sz="2400" dirty="0">
                <a:solidFill>
                  <a:schemeClr val="tx1"/>
                </a:solidFill>
              </a:rPr>
              <a:t> when she was late for the third time running.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9C3AFCD-FB70-4AB9-B790-332B9F2EE274}"/>
              </a:ext>
            </a:extLst>
          </p:cNvPr>
          <p:cNvSpPr/>
          <p:nvPr/>
        </p:nvSpPr>
        <p:spPr>
          <a:xfrm>
            <a:off x="2525390" y="4041251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The information wasn’t </a:t>
            </a:r>
            <a:r>
              <a:rPr lang="en-GB" sz="2400" b="1" u="sng" dirty="0">
                <a:solidFill>
                  <a:schemeClr val="tx1"/>
                </a:solidFill>
              </a:rPr>
              <a:t>relevant</a:t>
            </a:r>
            <a:r>
              <a:rPr lang="en-GB" sz="2400" b="1" dirty="0">
                <a:solidFill>
                  <a:schemeClr val="tx1"/>
                </a:solidFill>
              </a:rPr>
              <a:t> </a:t>
            </a:r>
            <a:r>
              <a:rPr lang="en-GB" sz="2400" dirty="0">
                <a:solidFill>
                  <a:schemeClr val="tx1"/>
                </a:solidFill>
              </a:rPr>
              <a:t>to answering the question, so they ignored it.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EDEBBF-9FA1-4300-B3D1-F265E3CB255B}"/>
              </a:ext>
            </a:extLst>
          </p:cNvPr>
          <p:cNvSpPr/>
          <p:nvPr/>
        </p:nvSpPr>
        <p:spPr>
          <a:xfrm>
            <a:off x="2525390" y="2794005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Leroy clearly wasn’t </a:t>
            </a:r>
            <a:r>
              <a:rPr lang="en-GB" sz="2400" b="1" u="sng" dirty="0">
                <a:solidFill>
                  <a:schemeClr val="tx1"/>
                </a:solidFill>
              </a:rPr>
              <a:t>curious</a:t>
            </a:r>
            <a:r>
              <a:rPr lang="en-GB" sz="2400" dirty="0">
                <a:solidFill>
                  <a:schemeClr val="tx1"/>
                </a:solidFill>
              </a:rPr>
              <a:t> to solve the puzzle; he peeped at the answers.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CAC965-BBE6-442C-8055-6BF530823D9E}"/>
              </a:ext>
            </a:extLst>
          </p:cNvPr>
          <p:cNvSpPr/>
          <p:nvPr/>
        </p:nvSpPr>
        <p:spPr>
          <a:xfrm>
            <a:off x="2522516" y="5288497"/>
            <a:ext cx="7272808" cy="10081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2400" dirty="0">
                <a:solidFill>
                  <a:schemeClr val="tx1"/>
                </a:solidFill>
              </a:rPr>
              <a:t>When they visited the town, it wasn’t </a:t>
            </a:r>
            <a:r>
              <a:rPr lang="en-GB" sz="2400" b="1" u="sng" dirty="0">
                <a:solidFill>
                  <a:schemeClr val="tx1"/>
                </a:solidFill>
              </a:rPr>
              <a:t>familiar</a:t>
            </a:r>
            <a:r>
              <a:rPr lang="en-GB" sz="2400" dirty="0">
                <a:solidFill>
                  <a:schemeClr val="tx1"/>
                </a:solidFill>
              </a:rPr>
              <a:t> to them so they got lost.</a:t>
            </a:r>
          </a:p>
        </p:txBody>
      </p:sp>
    </p:spTree>
    <p:extLst>
      <p:ext uri="{BB962C8B-B14F-4D97-AF65-F5344CB8AC3E}">
        <p14:creationId xmlns:p14="http://schemas.microsoft.com/office/powerpoint/2010/main" val="4034922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60290"/>
          </a:xfr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3200" dirty="0">
                <a:latin typeface="+mn-lt"/>
              </a:rPr>
              <a:t>Using root words, prefixes and suffixes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5F29C8E-612A-4A56-B1A6-58F84917D2B6}"/>
              </a:ext>
            </a:extLst>
          </p:cNvPr>
          <p:cNvSpPr/>
          <p:nvPr/>
        </p:nvSpPr>
        <p:spPr>
          <a:xfrm>
            <a:off x="838200" y="1292634"/>
            <a:ext cx="10373751" cy="125361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</a:rPr>
              <a:t>Sometimes we can work out what a word might mean by recognising root words and understanding prefixes and suffixes.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0F41ACE8-75EA-494C-9A72-1BE37FA7440A}"/>
              </a:ext>
            </a:extLst>
          </p:cNvPr>
          <p:cNvSpPr/>
          <p:nvPr/>
        </p:nvSpPr>
        <p:spPr>
          <a:xfrm>
            <a:off x="2063258" y="2790044"/>
            <a:ext cx="3793590" cy="97850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unobservant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65E4D6B-F9A7-4A64-9460-F56583C9ABB3}"/>
              </a:ext>
            </a:extLst>
          </p:cNvPr>
          <p:cNvSpPr/>
          <p:nvPr/>
        </p:nvSpPr>
        <p:spPr>
          <a:xfrm>
            <a:off x="2818228" y="3917055"/>
            <a:ext cx="2103118" cy="9566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observe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6C1C4DB6-7199-4299-9892-52C1C9C361A0}"/>
              </a:ext>
            </a:extLst>
          </p:cNvPr>
          <p:cNvSpPr/>
          <p:nvPr/>
        </p:nvSpPr>
        <p:spPr>
          <a:xfrm>
            <a:off x="5130020" y="3917055"/>
            <a:ext cx="2103118" cy="9566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-ant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EC38BC2-D596-4312-9A73-F5B8ADDEAF13}"/>
              </a:ext>
            </a:extLst>
          </p:cNvPr>
          <p:cNvSpPr/>
          <p:nvPr/>
        </p:nvSpPr>
        <p:spPr>
          <a:xfrm>
            <a:off x="506437" y="3945190"/>
            <a:ext cx="2103118" cy="956603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un-</a:t>
            </a:r>
          </a:p>
        </p:txBody>
      </p:sp>
      <p:sp>
        <p:nvSpPr>
          <p:cNvPr id="4" name="Arrow: Up 3">
            <a:extLst>
              <a:ext uri="{FF2B5EF4-FFF2-40B4-BE49-F238E27FC236}">
                <a16:creationId xmlns:a16="http://schemas.microsoft.com/office/drawing/2014/main" id="{0C5541EF-3FDB-4DD3-A6B3-6B5CA81F594C}"/>
              </a:ext>
            </a:extLst>
          </p:cNvPr>
          <p:cNvSpPr/>
          <p:nvPr/>
        </p:nvSpPr>
        <p:spPr>
          <a:xfrm>
            <a:off x="1192236" y="5050301"/>
            <a:ext cx="731520" cy="844061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Arrow: Up 10">
            <a:extLst>
              <a:ext uri="{FF2B5EF4-FFF2-40B4-BE49-F238E27FC236}">
                <a16:creationId xmlns:a16="http://schemas.microsoft.com/office/drawing/2014/main" id="{CDB69B98-62A6-4F21-8833-507FF4577014}"/>
              </a:ext>
            </a:extLst>
          </p:cNvPr>
          <p:cNvSpPr/>
          <p:nvPr/>
        </p:nvSpPr>
        <p:spPr>
          <a:xfrm>
            <a:off x="5856848" y="5014335"/>
            <a:ext cx="731520" cy="844061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rrow: Up 11">
            <a:extLst>
              <a:ext uri="{FF2B5EF4-FFF2-40B4-BE49-F238E27FC236}">
                <a16:creationId xmlns:a16="http://schemas.microsoft.com/office/drawing/2014/main" id="{6C6B784B-9A18-4E44-A163-0B0EA8EFE9E3}"/>
              </a:ext>
            </a:extLst>
          </p:cNvPr>
          <p:cNvSpPr/>
          <p:nvPr/>
        </p:nvSpPr>
        <p:spPr>
          <a:xfrm>
            <a:off x="3518682" y="5014335"/>
            <a:ext cx="731520" cy="844061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7BB23E0-D249-433E-9704-E530E1A03A35}"/>
              </a:ext>
            </a:extLst>
          </p:cNvPr>
          <p:cNvSpPr/>
          <p:nvPr/>
        </p:nvSpPr>
        <p:spPr>
          <a:xfrm>
            <a:off x="753207" y="6016186"/>
            <a:ext cx="1609578" cy="66901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prefix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455FF21-18FC-4E80-9449-6FC3C16B296C}"/>
              </a:ext>
            </a:extLst>
          </p:cNvPr>
          <p:cNvSpPr/>
          <p:nvPr/>
        </p:nvSpPr>
        <p:spPr>
          <a:xfrm>
            <a:off x="3155264" y="6045396"/>
            <a:ext cx="1609578" cy="66901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root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E1B643-E6BF-429A-B456-94E2640982E2}"/>
              </a:ext>
            </a:extLst>
          </p:cNvPr>
          <p:cNvSpPr/>
          <p:nvPr/>
        </p:nvSpPr>
        <p:spPr>
          <a:xfrm>
            <a:off x="5482296" y="6045395"/>
            <a:ext cx="1609578" cy="669013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suffix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0B4141BD-DA75-4BCE-B0B7-933DB4E3D216}"/>
              </a:ext>
            </a:extLst>
          </p:cNvPr>
          <p:cNvSpPr/>
          <p:nvPr/>
        </p:nvSpPr>
        <p:spPr>
          <a:xfrm>
            <a:off x="7652824" y="2790045"/>
            <a:ext cx="4539175" cy="39292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chemeClr val="tx1"/>
                </a:solidFill>
              </a:rPr>
              <a:t>I recognise the root ‘observe’. I know this means to look at something.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chemeClr val="tx1"/>
                </a:solidFill>
              </a:rPr>
              <a:t>The prefix ‘un-’ makes the meaning opposite.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chemeClr val="tx1"/>
                </a:solidFill>
              </a:rPr>
              <a:t>The suffix ‘ant’ makes the verb into an adjective.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i="1" dirty="0">
                <a:solidFill>
                  <a:schemeClr val="tx1"/>
                </a:solidFill>
              </a:rPr>
              <a:t>So, unobservant means that someone is </a:t>
            </a:r>
            <a:r>
              <a:rPr lang="en-GB" sz="2400" b="1" i="1" dirty="0">
                <a:solidFill>
                  <a:schemeClr val="tx1"/>
                </a:solidFill>
              </a:rPr>
              <a:t>not observant.</a:t>
            </a:r>
          </a:p>
        </p:txBody>
      </p:sp>
    </p:spTree>
    <p:extLst>
      <p:ext uri="{BB962C8B-B14F-4D97-AF65-F5344CB8AC3E}">
        <p14:creationId xmlns:p14="http://schemas.microsoft.com/office/powerpoint/2010/main" val="13119810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EEBFC5B-1D0D-421C-977E-4547D8807A9C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GB" sz="3200" b="1" u="sng" dirty="0">
                <a:latin typeface="+mn-lt"/>
              </a:rPr>
              <a:t>Your turn</a:t>
            </a:r>
            <a:r>
              <a:rPr lang="en-GB" sz="3200" dirty="0">
                <a:latin typeface="+mn-lt"/>
              </a:rPr>
              <a:t>: try to work out the meaning of each word by identifying the root words and/or prefixes and suffixes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CA07011-6307-4D70-A2CD-1138FAA7398C}"/>
              </a:ext>
            </a:extLst>
          </p:cNvPr>
          <p:cNvSpPr/>
          <p:nvPr/>
        </p:nvSpPr>
        <p:spPr>
          <a:xfrm>
            <a:off x="1654127" y="1927273"/>
            <a:ext cx="3995224" cy="872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inelegant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49C633B-ECBB-4153-975C-FF1F346FC865}"/>
              </a:ext>
            </a:extLst>
          </p:cNvPr>
          <p:cNvSpPr/>
          <p:nvPr/>
        </p:nvSpPr>
        <p:spPr>
          <a:xfrm>
            <a:off x="1654127" y="3036055"/>
            <a:ext cx="3995224" cy="872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infrequently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4891485-0A14-470F-982C-F96F476F58A4}"/>
              </a:ext>
            </a:extLst>
          </p:cNvPr>
          <p:cNvSpPr/>
          <p:nvPr/>
        </p:nvSpPr>
        <p:spPr>
          <a:xfrm>
            <a:off x="1654127" y="4144837"/>
            <a:ext cx="3995224" cy="872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transmittable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2AA336E-CF90-4618-863C-ACD0C82C5227}"/>
              </a:ext>
            </a:extLst>
          </p:cNvPr>
          <p:cNvSpPr/>
          <p:nvPr/>
        </p:nvSpPr>
        <p:spPr>
          <a:xfrm>
            <a:off x="1654127" y="5387926"/>
            <a:ext cx="3995224" cy="872197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inconsiderate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BC707A-F8C3-4452-ACDD-1D10284DC7EC}"/>
              </a:ext>
            </a:extLst>
          </p:cNvPr>
          <p:cNvSpPr/>
          <p:nvPr/>
        </p:nvSpPr>
        <p:spPr>
          <a:xfrm>
            <a:off x="6246055" y="1837026"/>
            <a:ext cx="4749018" cy="8721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not elegant or graceful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770F1AE3-1DDD-4713-A21E-08D6AEB260C1}"/>
              </a:ext>
            </a:extLst>
          </p:cNvPr>
          <p:cNvSpPr/>
          <p:nvPr/>
        </p:nvSpPr>
        <p:spPr>
          <a:xfrm>
            <a:off x="6246055" y="3042910"/>
            <a:ext cx="4749018" cy="8721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not very often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4F9A9344-9E5C-40A9-B3EB-D3E80CED2ACD}"/>
              </a:ext>
            </a:extLst>
          </p:cNvPr>
          <p:cNvSpPr/>
          <p:nvPr/>
        </p:nvSpPr>
        <p:spPr>
          <a:xfrm>
            <a:off x="6246055" y="4207698"/>
            <a:ext cx="4749018" cy="8721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can be transmitted (sent)</a:t>
            </a: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7E12F83-60EA-4B0D-974B-E0700337BFD5}"/>
              </a:ext>
            </a:extLst>
          </p:cNvPr>
          <p:cNvSpPr/>
          <p:nvPr/>
        </p:nvSpPr>
        <p:spPr>
          <a:xfrm>
            <a:off x="6246055" y="5387926"/>
            <a:ext cx="4749018" cy="87219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not considerate/don’t think about others</a:t>
            </a:r>
          </a:p>
        </p:txBody>
      </p:sp>
    </p:spTree>
    <p:extLst>
      <p:ext uri="{BB962C8B-B14F-4D97-AF65-F5344CB8AC3E}">
        <p14:creationId xmlns:p14="http://schemas.microsoft.com/office/powerpoint/2010/main" val="69894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E54CDE9-603E-4036-827D-B28E7AEBB7A6}"/>
              </a:ext>
            </a:extLst>
          </p:cNvPr>
          <p:cNvSpPr/>
          <p:nvPr/>
        </p:nvSpPr>
        <p:spPr>
          <a:xfrm>
            <a:off x="1012874" y="281354"/>
            <a:ext cx="10100603" cy="77372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Links to words already known.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EC1E44F-C1B4-4F4F-AD33-5D2E990E6DD2}"/>
              </a:ext>
            </a:extLst>
          </p:cNvPr>
          <p:cNvSpPr/>
          <p:nvPr/>
        </p:nvSpPr>
        <p:spPr>
          <a:xfrm>
            <a:off x="1772529" y="1350498"/>
            <a:ext cx="8468751" cy="115355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Sometimes, unfamiliar words may link to words we already know. If we know that the word ‘</a:t>
            </a:r>
            <a:r>
              <a:rPr lang="en-GB" sz="2400" b="1" dirty="0">
                <a:solidFill>
                  <a:schemeClr val="tx1"/>
                </a:solidFill>
              </a:rPr>
              <a:t>nation</a:t>
            </a:r>
            <a:r>
              <a:rPr lang="en-GB" sz="2400" dirty="0">
                <a:solidFill>
                  <a:schemeClr val="tx1"/>
                </a:solidFill>
              </a:rPr>
              <a:t>’ means country, then words within the same family are easier to understand.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13624C0-9848-4E69-8201-085A8AB7DB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46250513"/>
              </p:ext>
            </p:extLst>
          </p:nvPr>
        </p:nvGraphicFramePr>
        <p:xfrm>
          <a:off x="3086295" y="2813537"/>
          <a:ext cx="5953759" cy="33388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6266220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E54CDE9-603E-4036-827D-B28E7AEBB7A6}"/>
              </a:ext>
            </a:extLst>
          </p:cNvPr>
          <p:cNvSpPr/>
          <p:nvPr/>
        </p:nvSpPr>
        <p:spPr>
          <a:xfrm>
            <a:off x="1012874" y="281354"/>
            <a:ext cx="10100603" cy="77372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Your turn</a:t>
            </a:r>
            <a:r>
              <a:rPr lang="en-GB" sz="2400" dirty="0">
                <a:solidFill>
                  <a:schemeClr val="tx1"/>
                </a:solidFill>
              </a:rPr>
              <a:t>: try to create word families by adding prefixes and suffixes. How does this help you to understand the tricky words?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13624C0-9848-4E69-8201-085A8AB7DB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3965025"/>
              </p:ext>
            </p:extLst>
          </p:nvPr>
        </p:nvGraphicFramePr>
        <p:xfrm>
          <a:off x="511908" y="1561513"/>
          <a:ext cx="3455182" cy="2813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9B8227DA-FA9C-4C60-8976-53152A3EDD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176717"/>
              </p:ext>
            </p:extLst>
          </p:nvPr>
        </p:nvGraphicFramePr>
        <p:xfrm>
          <a:off x="4119490" y="2968283"/>
          <a:ext cx="3455182" cy="2813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3A94FFBB-2CEF-4F21-B8CA-51003B9B4C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72693572"/>
              </p:ext>
            </p:extLst>
          </p:nvPr>
        </p:nvGraphicFramePr>
        <p:xfrm>
          <a:off x="7836486" y="1444282"/>
          <a:ext cx="3455182" cy="2813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1862835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11EC56-9C27-4CDA-8454-6216345CFFF6}"/>
              </a:ext>
            </a:extLst>
          </p:cNvPr>
          <p:cNvSpPr/>
          <p:nvPr/>
        </p:nvSpPr>
        <p:spPr>
          <a:xfrm>
            <a:off x="1237957" y="633045"/>
            <a:ext cx="9312813" cy="503623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800" b="1" dirty="0">
                <a:solidFill>
                  <a:schemeClr val="tx1"/>
                </a:solidFill>
              </a:rPr>
              <a:t>So, when you come across unfamiliar words in your reading, try some of these strategies to work out the meaning. You can try: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Using the context clues – look for clues in the text to help with the meaning.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Replacing the word with a synonym or an antonym – does it make sense?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Identifying root words, prefixes and suffixes.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400" dirty="0">
                <a:solidFill>
                  <a:schemeClr val="tx1"/>
                </a:solidFill>
              </a:rPr>
              <a:t>Check if there are words you already know which link to the unfamiliar word.</a:t>
            </a:r>
          </a:p>
          <a:p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3674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2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1447</Words>
  <Application>Microsoft Office PowerPoint</Application>
  <PresentationFormat>Widescreen</PresentationFormat>
  <Paragraphs>120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Wingdings</vt:lpstr>
      <vt:lpstr>Office Theme</vt:lpstr>
      <vt:lpstr>R2f. Uses knowledge of vocabulary and context to give meaning to new language.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Using root words, prefixes and suffixes</vt:lpstr>
      <vt:lpstr>Your turn: try to work out the meaning of each word by identifying the root words and/or prefixes and suffixes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Resource</dc:title>
  <dc:creator>Microsoft Office User</dc:creator>
  <cp:lastModifiedBy>Christina Maskell</cp:lastModifiedBy>
  <cp:revision>60</cp:revision>
  <dcterms:created xsi:type="dcterms:W3CDTF">2017-03-29T13:14:03Z</dcterms:created>
  <dcterms:modified xsi:type="dcterms:W3CDTF">2020-03-20T10:35:07Z</dcterms:modified>
</cp:coreProperties>
</file>