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4"/>
  </p:sldMasterIdLst>
  <p:notesMasterIdLst>
    <p:notesMasterId r:id="rId5"/>
  </p:notesMasterIdLst>
  <p:sldIdLst>
    <p:sldId id="256" r:id="rId6"/>
    <p:sldId id="257" r:id="rId7"/>
    <p:sldId id="258" r:id="rId8"/>
  </p:sldIdLst>
  <p:sldSz cy="68580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2880">
          <p15:clr>
            <a:srgbClr val="000000"/>
          </p15:clr>
        </p15:guide>
      </p15:sldGuideLst>
    </p:ext>
    <p:ext uri="http://customooxmlschemas.google.com/">
      <go:slidesCustomData xmlns:go="http://customooxmlschemas.google.com/" r:id="rId9" roundtripDataSignature="AMtx7mg2ov31dhIWlOEIOe1x6KAAPPNqI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customschemas.google.com/relationships/presentationmetadata" Target="meta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 name="Shape 91"/>
        <p:cNvGrpSpPr/>
        <p:nvPr/>
      </p:nvGrpSpPr>
      <p:grpSpPr>
        <a:xfrm>
          <a:off x="0" y="0"/>
          <a:ext cx="0" cy="0"/>
          <a:chOff x="0" y="0"/>
          <a:chExt cx="0" cy="0"/>
        </a:xfrm>
      </p:grpSpPr>
      <p:sp>
        <p:nvSpPr>
          <p:cNvPr id="92" name="Google Shape;92;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3" name="Google Shape;93;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 name="Shape 96"/>
        <p:cNvGrpSpPr/>
        <p:nvPr/>
      </p:nvGrpSpPr>
      <p:grpSpPr>
        <a:xfrm>
          <a:off x="0" y="0"/>
          <a:ext cx="0" cy="0"/>
          <a:chOff x="0" y="0"/>
          <a:chExt cx="0" cy="0"/>
        </a:xfrm>
      </p:grpSpPr>
      <p:sp>
        <p:nvSpPr>
          <p:cNvPr id="97" name="Google Shape;97;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8" name="Google Shape;98;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 name="Shape 11"/>
        <p:cNvGrpSpPr/>
        <p:nvPr/>
      </p:nvGrpSpPr>
      <p:grpSpPr>
        <a:xfrm>
          <a:off x="0" y="0"/>
          <a:ext cx="0" cy="0"/>
          <a:chOff x="0" y="0"/>
          <a:chExt cx="0" cy="0"/>
        </a:xfrm>
      </p:grpSpPr>
      <p:sp>
        <p:nvSpPr>
          <p:cNvPr id="12" name="Google Shape;12;p5"/>
          <p:cNvSpPr txBox="1"/>
          <p:nvPr>
            <p:ph type="ctrTitle"/>
          </p:nvPr>
        </p:nvSpPr>
        <p:spPr>
          <a:xfrm>
            <a:off x="685800" y="2130425"/>
            <a:ext cx="7772400" cy="1470025"/>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 name="Google Shape;13;p5"/>
          <p:cNvSpPr txBox="1"/>
          <p:nvPr>
            <p:ph idx="1" type="subTitle"/>
          </p:nvPr>
        </p:nvSpPr>
        <p:spPr>
          <a:xfrm>
            <a:off x="1371600" y="3886200"/>
            <a:ext cx="6400800" cy="1752600"/>
          </a:xfrm>
          <a:prstGeom prst="rect">
            <a:avLst/>
          </a:prstGeom>
          <a:noFill/>
          <a:ln>
            <a:noFill/>
          </a:ln>
        </p:spPr>
        <p:txBody>
          <a:bodyPr anchorCtr="0" anchor="t" bIns="45700" lIns="91425" spcFirstLastPara="1" rIns="91425" wrap="square" tIns="45700">
            <a:normAutofit/>
          </a:bodyPr>
          <a:lstStyle>
            <a:lvl1pPr lvl="0" algn="ctr">
              <a:spcBef>
                <a:spcPts val="640"/>
              </a:spcBef>
              <a:spcAft>
                <a:spcPts val="0"/>
              </a:spcAft>
              <a:buClr>
                <a:srgbClr val="888888"/>
              </a:buClr>
              <a:buSzPts val="3200"/>
              <a:buNone/>
              <a:defRPr>
                <a:solidFill>
                  <a:srgbClr val="888888"/>
                </a:solidFill>
              </a:defRPr>
            </a:lvl1pPr>
            <a:lvl2pPr lvl="1" algn="ctr">
              <a:spcBef>
                <a:spcPts val="560"/>
              </a:spcBef>
              <a:spcAft>
                <a:spcPts val="0"/>
              </a:spcAft>
              <a:buClr>
                <a:srgbClr val="888888"/>
              </a:buClr>
              <a:buSzPts val="2800"/>
              <a:buNone/>
              <a:defRPr>
                <a:solidFill>
                  <a:srgbClr val="888888"/>
                </a:solidFill>
              </a:defRPr>
            </a:lvl2pPr>
            <a:lvl3pPr lvl="2" algn="ctr">
              <a:spcBef>
                <a:spcPts val="480"/>
              </a:spcBef>
              <a:spcAft>
                <a:spcPts val="0"/>
              </a:spcAft>
              <a:buClr>
                <a:srgbClr val="888888"/>
              </a:buClr>
              <a:buSzPts val="2400"/>
              <a:buNone/>
              <a:defRPr>
                <a:solidFill>
                  <a:srgbClr val="888888"/>
                </a:solidFill>
              </a:defRPr>
            </a:lvl3pPr>
            <a:lvl4pPr lvl="3" algn="ctr">
              <a:spcBef>
                <a:spcPts val="400"/>
              </a:spcBef>
              <a:spcAft>
                <a:spcPts val="0"/>
              </a:spcAft>
              <a:buClr>
                <a:srgbClr val="888888"/>
              </a:buClr>
              <a:buSzPts val="2000"/>
              <a:buNone/>
              <a:defRPr>
                <a:solidFill>
                  <a:srgbClr val="888888"/>
                </a:solidFill>
              </a:defRPr>
            </a:lvl4pPr>
            <a:lvl5pPr lvl="4" algn="ctr">
              <a:spcBef>
                <a:spcPts val="400"/>
              </a:spcBef>
              <a:spcAft>
                <a:spcPts val="0"/>
              </a:spcAft>
              <a:buClr>
                <a:srgbClr val="888888"/>
              </a:buClr>
              <a:buSzPts val="2000"/>
              <a:buNone/>
              <a:defRPr>
                <a:solidFill>
                  <a:srgbClr val="888888"/>
                </a:solidFill>
              </a:defRPr>
            </a:lvl5pPr>
            <a:lvl6pPr lvl="5" algn="ctr">
              <a:spcBef>
                <a:spcPts val="400"/>
              </a:spcBef>
              <a:spcAft>
                <a:spcPts val="0"/>
              </a:spcAft>
              <a:buClr>
                <a:srgbClr val="888888"/>
              </a:buClr>
              <a:buSzPts val="2000"/>
              <a:buNone/>
              <a:defRPr>
                <a:solidFill>
                  <a:srgbClr val="888888"/>
                </a:solidFill>
              </a:defRPr>
            </a:lvl6pPr>
            <a:lvl7pPr lvl="6" algn="ctr">
              <a:spcBef>
                <a:spcPts val="400"/>
              </a:spcBef>
              <a:spcAft>
                <a:spcPts val="0"/>
              </a:spcAft>
              <a:buClr>
                <a:srgbClr val="888888"/>
              </a:buClr>
              <a:buSzPts val="2000"/>
              <a:buNone/>
              <a:defRPr>
                <a:solidFill>
                  <a:srgbClr val="888888"/>
                </a:solidFill>
              </a:defRPr>
            </a:lvl7pPr>
            <a:lvl8pPr lvl="7" algn="ctr">
              <a:spcBef>
                <a:spcPts val="400"/>
              </a:spcBef>
              <a:spcAft>
                <a:spcPts val="0"/>
              </a:spcAft>
              <a:buClr>
                <a:srgbClr val="888888"/>
              </a:buClr>
              <a:buSzPts val="2000"/>
              <a:buNone/>
              <a:defRPr>
                <a:solidFill>
                  <a:srgbClr val="888888"/>
                </a:solidFill>
              </a:defRPr>
            </a:lvl8pPr>
            <a:lvl9pPr lvl="8" algn="ctr">
              <a:spcBef>
                <a:spcPts val="400"/>
              </a:spcBef>
              <a:spcAft>
                <a:spcPts val="0"/>
              </a:spcAft>
              <a:buClr>
                <a:srgbClr val="888888"/>
              </a:buClr>
              <a:buSzPts val="2000"/>
              <a:buNone/>
              <a:defRPr>
                <a:solidFill>
                  <a:srgbClr val="888888"/>
                </a:solidFill>
              </a:defRPr>
            </a:lvl9pPr>
          </a:lstStyle>
          <a:p/>
        </p:txBody>
      </p:sp>
      <p:sp>
        <p:nvSpPr>
          <p:cNvPr id="14" name="Google Shape;14;p5"/>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 name="Google Shape;15;p5"/>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 name="Google Shape;16;p5"/>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7" name="Shape 17"/>
        <p:cNvGrpSpPr/>
        <p:nvPr/>
      </p:nvGrpSpPr>
      <p:grpSpPr>
        <a:xfrm>
          <a:off x="0" y="0"/>
          <a:ext cx="0" cy="0"/>
          <a:chOff x="0" y="0"/>
          <a:chExt cx="0" cy="0"/>
        </a:xfrm>
      </p:grpSpPr>
      <p:sp>
        <p:nvSpPr>
          <p:cNvPr id="18" name="Google Shape;18;p6"/>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 name="Google Shape;19;p6"/>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20" name="Google Shape;20;p6"/>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6"/>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6"/>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3" name="Shape 23"/>
        <p:cNvGrpSpPr/>
        <p:nvPr/>
      </p:nvGrpSpPr>
      <p:grpSpPr>
        <a:xfrm>
          <a:off x="0" y="0"/>
          <a:ext cx="0" cy="0"/>
          <a:chOff x="0" y="0"/>
          <a:chExt cx="0" cy="0"/>
        </a:xfrm>
      </p:grpSpPr>
      <p:sp>
        <p:nvSpPr>
          <p:cNvPr id="24" name="Google Shape;24;p7"/>
          <p:cNvSpPr txBox="1"/>
          <p:nvPr>
            <p:ph type="title"/>
          </p:nvPr>
        </p:nvSpPr>
        <p:spPr>
          <a:xfrm>
            <a:off x="722313" y="4406900"/>
            <a:ext cx="7772400" cy="1362075"/>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dk1"/>
              </a:buClr>
              <a:buSzPts val="4000"/>
              <a:buFont typeface="Calibri"/>
              <a:buNone/>
              <a:defRPr b="1" sz="400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7"/>
          <p:cNvSpPr txBox="1"/>
          <p:nvPr>
            <p:ph idx="1" type="body"/>
          </p:nvPr>
        </p:nvSpPr>
        <p:spPr>
          <a:xfrm>
            <a:off x="722313" y="2906713"/>
            <a:ext cx="7772400" cy="1500187"/>
          </a:xfrm>
          <a:prstGeom prst="rect">
            <a:avLst/>
          </a:prstGeom>
          <a:noFill/>
          <a:ln>
            <a:noFill/>
          </a:ln>
        </p:spPr>
        <p:txBody>
          <a:bodyPr anchorCtr="0" anchor="b" bIns="45700" lIns="91425" spcFirstLastPara="1" rIns="91425" wrap="square" tIns="45700">
            <a:normAutofit/>
          </a:bodyPr>
          <a:lstStyle>
            <a:lvl1pPr indent="-228600" lvl="0" marL="457200" algn="l">
              <a:spcBef>
                <a:spcPts val="400"/>
              </a:spcBef>
              <a:spcAft>
                <a:spcPts val="0"/>
              </a:spcAft>
              <a:buClr>
                <a:srgbClr val="888888"/>
              </a:buClr>
              <a:buSzPts val="2000"/>
              <a:buNone/>
              <a:defRPr sz="2000">
                <a:solidFill>
                  <a:srgbClr val="888888"/>
                </a:solidFill>
              </a:defRPr>
            </a:lvl1pPr>
            <a:lvl2pPr indent="-228600" lvl="1" marL="914400" algn="l">
              <a:spcBef>
                <a:spcPts val="360"/>
              </a:spcBef>
              <a:spcAft>
                <a:spcPts val="0"/>
              </a:spcAft>
              <a:buClr>
                <a:srgbClr val="888888"/>
              </a:buClr>
              <a:buSzPts val="1800"/>
              <a:buNone/>
              <a:defRPr sz="1800">
                <a:solidFill>
                  <a:srgbClr val="888888"/>
                </a:solidFill>
              </a:defRPr>
            </a:lvl2pPr>
            <a:lvl3pPr indent="-228600" lvl="2" marL="1371600" algn="l">
              <a:spcBef>
                <a:spcPts val="320"/>
              </a:spcBef>
              <a:spcAft>
                <a:spcPts val="0"/>
              </a:spcAft>
              <a:buClr>
                <a:srgbClr val="888888"/>
              </a:buClr>
              <a:buSzPts val="1600"/>
              <a:buNone/>
              <a:defRPr sz="1600">
                <a:solidFill>
                  <a:srgbClr val="888888"/>
                </a:solidFill>
              </a:defRPr>
            </a:lvl3pPr>
            <a:lvl4pPr indent="-228600" lvl="3" marL="1828800" algn="l">
              <a:spcBef>
                <a:spcPts val="280"/>
              </a:spcBef>
              <a:spcAft>
                <a:spcPts val="0"/>
              </a:spcAft>
              <a:buClr>
                <a:srgbClr val="888888"/>
              </a:buClr>
              <a:buSzPts val="1400"/>
              <a:buNone/>
              <a:defRPr sz="1400">
                <a:solidFill>
                  <a:srgbClr val="888888"/>
                </a:solidFill>
              </a:defRPr>
            </a:lvl4pPr>
            <a:lvl5pPr indent="-228600" lvl="4" marL="2286000" algn="l">
              <a:spcBef>
                <a:spcPts val="280"/>
              </a:spcBef>
              <a:spcAft>
                <a:spcPts val="0"/>
              </a:spcAft>
              <a:buClr>
                <a:srgbClr val="888888"/>
              </a:buClr>
              <a:buSzPts val="1400"/>
              <a:buNone/>
              <a:defRPr sz="1400">
                <a:solidFill>
                  <a:srgbClr val="888888"/>
                </a:solidFill>
              </a:defRPr>
            </a:lvl5pPr>
            <a:lvl6pPr indent="-228600" lvl="5" marL="2743200" algn="l">
              <a:spcBef>
                <a:spcPts val="280"/>
              </a:spcBef>
              <a:spcAft>
                <a:spcPts val="0"/>
              </a:spcAft>
              <a:buClr>
                <a:srgbClr val="888888"/>
              </a:buClr>
              <a:buSzPts val="1400"/>
              <a:buNone/>
              <a:defRPr sz="1400">
                <a:solidFill>
                  <a:srgbClr val="888888"/>
                </a:solidFill>
              </a:defRPr>
            </a:lvl6pPr>
            <a:lvl7pPr indent="-228600" lvl="6" marL="3200400" algn="l">
              <a:spcBef>
                <a:spcPts val="280"/>
              </a:spcBef>
              <a:spcAft>
                <a:spcPts val="0"/>
              </a:spcAft>
              <a:buClr>
                <a:srgbClr val="888888"/>
              </a:buClr>
              <a:buSzPts val="1400"/>
              <a:buNone/>
              <a:defRPr sz="1400">
                <a:solidFill>
                  <a:srgbClr val="888888"/>
                </a:solidFill>
              </a:defRPr>
            </a:lvl7pPr>
            <a:lvl8pPr indent="-228600" lvl="7" marL="3657600" algn="l">
              <a:spcBef>
                <a:spcPts val="280"/>
              </a:spcBef>
              <a:spcAft>
                <a:spcPts val="0"/>
              </a:spcAft>
              <a:buClr>
                <a:srgbClr val="888888"/>
              </a:buClr>
              <a:buSzPts val="1400"/>
              <a:buNone/>
              <a:defRPr sz="1400">
                <a:solidFill>
                  <a:srgbClr val="888888"/>
                </a:solidFill>
              </a:defRPr>
            </a:lvl8pPr>
            <a:lvl9pPr indent="-228600" lvl="8" marL="4114800" algn="l">
              <a:spcBef>
                <a:spcPts val="280"/>
              </a:spcBef>
              <a:spcAft>
                <a:spcPts val="0"/>
              </a:spcAft>
              <a:buClr>
                <a:srgbClr val="888888"/>
              </a:buClr>
              <a:buSzPts val="1400"/>
              <a:buNone/>
              <a:defRPr sz="1400">
                <a:solidFill>
                  <a:srgbClr val="888888"/>
                </a:solidFill>
              </a:defRPr>
            </a:lvl9pPr>
          </a:lstStyle>
          <a:p/>
        </p:txBody>
      </p:sp>
      <p:sp>
        <p:nvSpPr>
          <p:cNvPr id="26" name="Google Shape;26;p7"/>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7"/>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7"/>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9" name="Shape 29"/>
        <p:cNvGrpSpPr/>
        <p:nvPr/>
      </p:nvGrpSpPr>
      <p:grpSpPr>
        <a:xfrm>
          <a:off x="0" y="0"/>
          <a:ext cx="0" cy="0"/>
          <a:chOff x="0" y="0"/>
          <a:chExt cx="0" cy="0"/>
        </a:xfrm>
      </p:grpSpPr>
      <p:sp>
        <p:nvSpPr>
          <p:cNvPr id="30" name="Google Shape;30;p8"/>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 name="Google Shape;31;p8"/>
          <p:cNvSpPr txBox="1"/>
          <p:nvPr>
            <p:ph idx="1" type="body"/>
          </p:nvPr>
        </p:nvSpPr>
        <p:spPr>
          <a:xfrm>
            <a:off x="457200" y="1600200"/>
            <a:ext cx="4038600" cy="4525963"/>
          </a:xfrm>
          <a:prstGeom prst="rect">
            <a:avLst/>
          </a:prstGeom>
          <a:noFill/>
          <a:ln>
            <a:noFill/>
          </a:ln>
        </p:spPr>
        <p:txBody>
          <a:bodyPr anchorCtr="0" anchor="t" bIns="45700" lIns="91425" spcFirstLastPara="1" rIns="91425" wrap="square" tIns="45700">
            <a:norm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32" name="Google Shape;32;p8"/>
          <p:cNvSpPr txBox="1"/>
          <p:nvPr>
            <p:ph idx="2" type="body"/>
          </p:nvPr>
        </p:nvSpPr>
        <p:spPr>
          <a:xfrm>
            <a:off x="4648200" y="1600200"/>
            <a:ext cx="4038600" cy="4525963"/>
          </a:xfrm>
          <a:prstGeom prst="rect">
            <a:avLst/>
          </a:prstGeom>
          <a:noFill/>
          <a:ln>
            <a:noFill/>
          </a:ln>
        </p:spPr>
        <p:txBody>
          <a:bodyPr anchorCtr="0" anchor="t" bIns="45700" lIns="91425" spcFirstLastPara="1" rIns="91425" wrap="square" tIns="45700">
            <a:norm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33" name="Google Shape;33;p8"/>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8"/>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8"/>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36" name="Shape 36"/>
        <p:cNvGrpSpPr/>
        <p:nvPr/>
      </p:nvGrpSpPr>
      <p:grpSpPr>
        <a:xfrm>
          <a:off x="0" y="0"/>
          <a:ext cx="0" cy="0"/>
          <a:chOff x="0" y="0"/>
          <a:chExt cx="0" cy="0"/>
        </a:xfrm>
      </p:grpSpPr>
      <p:sp>
        <p:nvSpPr>
          <p:cNvPr id="37" name="Google Shape;37;p9"/>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44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9"/>
          <p:cNvSpPr txBox="1"/>
          <p:nvPr>
            <p:ph idx="1" type="body"/>
          </p:nvPr>
        </p:nvSpPr>
        <p:spPr>
          <a:xfrm>
            <a:off x="457200" y="1535113"/>
            <a:ext cx="4040188" cy="639762"/>
          </a:xfrm>
          <a:prstGeom prst="rect">
            <a:avLst/>
          </a:prstGeom>
          <a:noFill/>
          <a:ln>
            <a:noFill/>
          </a:ln>
        </p:spPr>
        <p:txBody>
          <a:bodyPr anchorCtr="0" anchor="b" bIns="45700" lIns="91425" spcFirstLastPara="1" rIns="91425" wrap="square" tIns="45700">
            <a:normAutofit/>
          </a:bodyPr>
          <a:lstStyle>
            <a:lvl1pPr indent="-228600" lvl="0" marL="457200" algn="l">
              <a:spcBef>
                <a:spcPts val="480"/>
              </a:spcBef>
              <a:spcAft>
                <a:spcPts val="0"/>
              </a:spcAft>
              <a:buClr>
                <a:schemeClr val="dk1"/>
              </a:buClr>
              <a:buSzPts val="2400"/>
              <a:buNone/>
              <a:defRPr b="1" sz="2400"/>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39" name="Google Shape;39;p9"/>
          <p:cNvSpPr txBox="1"/>
          <p:nvPr>
            <p:ph idx="2" type="body"/>
          </p:nvPr>
        </p:nvSpPr>
        <p:spPr>
          <a:xfrm>
            <a:off x="457200" y="2174875"/>
            <a:ext cx="4040188" cy="3951288"/>
          </a:xfrm>
          <a:prstGeom prst="rect">
            <a:avLst/>
          </a:prstGeom>
          <a:noFill/>
          <a:ln>
            <a:noFill/>
          </a:ln>
        </p:spPr>
        <p:txBody>
          <a:bodyPr anchorCtr="0" anchor="t" bIns="45700" lIns="91425" spcFirstLastPara="1" rIns="91425" wrap="square" tIns="45700">
            <a:normAutofit/>
          </a:bodyPr>
          <a:lstStyle>
            <a:lvl1pPr indent="-381000" lvl="0" marL="457200" algn="l">
              <a:spcBef>
                <a:spcPts val="480"/>
              </a:spcBef>
              <a:spcAft>
                <a:spcPts val="0"/>
              </a:spcAft>
              <a:buClr>
                <a:schemeClr val="dk1"/>
              </a:buClr>
              <a:buSzPts val="2400"/>
              <a:buChar char="•"/>
              <a:defRPr sz="2400"/>
            </a:lvl1pPr>
            <a:lvl2pPr indent="-355600" lvl="1" marL="914400" algn="l">
              <a:spcBef>
                <a:spcPts val="400"/>
              </a:spcBef>
              <a:spcAft>
                <a:spcPts val="0"/>
              </a:spcAft>
              <a:buClr>
                <a:schemeClr val="dk1"/>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40" name="Google Shape;40;p9"/>
          <p:cNvSpPr txBox="1"/>
          <p:nvPr>
            <p:ph idx="3" type="body"/>
          </p:nvPr>
        </p:nvSpPr>
        <p:spPr>
          <a:xfrm>
            <a:off x="4645025" y="1535113"/>
            <a:ext cx="4041775" cy="639762"/>
          </a:xfrm>
          <a:prstGeom prst="rect">
            <a:avLst/>
          </a:prstGeom>
          <a:noFill/>
          <a:ln>
            <a:noFill/>
          </a:ln>
        </p:spPr>
        <p:txBody>
          <a:bodyPr anchorCtr="0" anchor="b" bIns="45700" lIns="91425" spcFirstLastPara="1" rIns="91425" wrap="square" tIns="45700">
            <a:normAutofit/>
          </a:bodyPr>
          <a:lstStyle>
            <a:lvl1pPr indent="-228600" lvl="0" marL="457200" algn="l">
              <a:spcBef>
                <a:spcPts val="480"/>
              </a:spcBef>
              <a:spcAft>
                <a:spcPts val="0"/>
              </a:spcAft>
              <a:buClr>
                <a:schemeClr val="dk1"/>
              </a:buClr>
              <a:buSzPts val="2400"/>
              <a:buNone/>
              <a:defRPr b="1" sz="2400"/>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41" name="Google Shape;41;p9"/>
          <p:cNvSpPr txBox="1"/>
          <p:nvPr>
            <p:ph idx="4" type="body"/>
          </p:nvPr>
        </p:nvSpPr>
        <p:spPr>
          <a:xfrm>
            <a:off x="4645025" y="2174875"/>
            <a:ext cx="4041775" cy="3951288"/>
          </a:xfrm>
          <a:prstGeom prst="rect">
            <a:avLst/>
          </a:prstGeom>
          <a:noFill/>
          <a:ln>
            <a:noFill/>
          </a:ln>
        </p:spPr>
        <p:txBody>
          <a:bodyPr anchorCtr="0" anchor="t" bIns="45700" lIns="91425" spcFirstLastPara="1" rIns="91425" wrap="square" tIns="45700">
            <a:normAutofit/>
          </a:bodyPr>
          <a:lstStyle>
            <a:lvl1pPr indent="-381000" lvl="0" marL="457200" algn="l">
              <a:spcBef>
                <a:spcPts val="480"/>
              </a:spcBef>
              <a:spcAft>
                <a:spcPts val="0"/>
              </a:spcAft>
              <a:buClr>
                <a:schemeClr val="dk1"/>
              </a:buClr>
              <a:buSzPts val="2400"/>
              <a:buChar char="•"/>
              <a:defRPr sz="2400"/>
            </a:lvl1pPr>
            <a:lvl2pPr indent="-355600" lvl="1" marL="914400" algn="l">
              <a:spcBef>
                <a:spcPts val="400"/>
              </a:spcBef>
              <a:spcAft>
                <a:spcPts val="0"/>
              </a:spcAft>
              <a:buClr>
                <a:schemeClr val="dk1"/>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42" name="Google Shape;42;p9"/>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9"/>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9"/>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5" name="Shape 45"/>
        <p:cNvGrpSpPr/>
        <p:nvPr/>
      </p:nvGrpSpPr>
      <p:grpSpPr>
        <a:xfrm>
          <a:off x="0" y="0"/>
          <a:ext cx="0" cy="0"/>
          <a:chOff x="0" y="0"/>
          <a:chExt cx="0" cy="0"/>
        </a:xfrm>
      </p:grpSpPr>
      <p:sp>
        <p:nvSpPr>
          <p:cNvPr id="46" name="Google Shape;46;p10"/>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7" name="Google Shape;47;p10"/>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10"/>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10"/>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0" name="Shape 50"/>
        <p:cNvGrpSpPr/>
        <p:nvPr/>
      </p:nvGrpSpPr>
      <p:grpSpPr>
        <a:xfrm>
          <a:off x="0" y="0"/>
          <a:ext cx="0" cy="0"/>
          <a:chOff x="0" y="0"/>
          <a:chExt cx="0" cy="0"/>
        </a:xfrm>
      </p:grpSpPr>
      <p:sp>
        <p:nvSpPr>
          <p:cNvPr id="51" name="Google Shape;51;p11"/>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11"/>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1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12"/>
          <p:cNvSpPr txBox="1"/>
          <p:nvPr>
            <p:ph type="title"/>
          </p:nvPr>
        </p:nvSpPr>
        <p:spPr>
          <a:xfrm>
            <a:off x="457200" y="273050"/>
            <a:ext cx="3008313" cy="116205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dk1"/>
              </a:buClr>
              <a:buSzPts val="2000"/>
              <a:buFont typeface="Calibri"/>
              <a:buNone/>
              <a:defRPr b="1" sz="2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12"/>
          <p:cNvSpPr txBox="1"/>
          <p:nvPr>
            <p:ph idx="1" type="body"/>
          </p:nvPr>
        </p:nvSpPr>
        <p:spPr>
          <a:xfrm>
            <a:off x="3575050" y="273050"/>
            <a:ext cx="5111750" cy="5853113"/>
          </a:xfrm>
          <a:prstGeom prst="rect">
            <a:avLst/>
          </a:prstGeom>
          <a:noFill/>
          <a:ln>
            <a:noFill/>
          </a:ln>
        </p:spPr>
        <p:txBody>
          <a:bodyPr anchorCtr="0" anchor="t" bIns="45700" lIns="91425" spcFirstLastPara="1" rIns="91425" wrap="square" tIns="45700">
            <a:normAutofit/>
          </a:bodyPr>
          <a:lstStyle>
            <a:lvl1pPr indent="-431800" lvl="0" marL="457200" algn="l">
              <a:spcBef>
                <a:spcPts val="640"/>
              </a:spcBef>
              <a:spcAft>
                <a:spcPts val="0"/>
              </a:spcAft>
              <a:buClr>
                <a:schemeClr val="dk1"/>
              </a:buClr>
              <a:buSzPts val="3200"/>
              <a:buChar char="•"/>
              <a:defRPr sz="3200"/>
            </a:lvl1pPr>
            <a:lvl2pPr indent="-406400" lvl="1" marL="914400" algn="l">
              <a:spcBef>
                <a:spcPts val="560"/>
              </a:spcBef>
              <a:spcAft>
                <a:spcPts val="0"/>
              </a:spcAft>
              <a:buClr>
                <a:schemeClr val="dk1"/>
              </a:buClr>
              <a:buSzPts val="2800"/>
              <a:buChar char="–"/>
              <a:defRPr sz="2800"/>
            </a:lvl2pPr>
            <a:lvl3pPr indent="-381000" lvl="2" marL="1371600" algn="l">
              <a:spcBef>
                <a:spcPts val="480"/>
              </a:spcBef>
              <a:spcAft>
                <a:spcPts val="0"/>
              </a:spcAft>
              <a:buClr>
                <a:schemeClr val="dk1"/>
              </a:buClr>
              <a:buSzPts val="2400"/>
              <a:buChar char="•"/>
              <a:defRPr sz="2400"/>
            </a:lvl3pPr>
            <a:lvl4pPr indent="-355600" lvl="3" marL="1828800" algn="l">
              <a:spcBef>
                <a:spcPts val="400"/>
              </a:spcBef>
              <a:spcAft>
                <a:spcPts val="0"/>
              </a:spcAft>
              <a:buClr>
                <a:schemeClr val="dk1"/>
              </a:buClr>
              <a:buSzPts val="2000"/>
              <a:buChar char="–"/>
              <a:defRPr sz="2000"/>
            </a:lvl4pPr>
            <a:lvl5pPr indent="-355600" lvl="4" marL="2286000" algn="l">
              <a:spcBef>
                <a:spcPts val="400"/>
              </a:spcBef>
              <a:spcAft>
                <a:spcPts val="0"/>
              </a:spcAft>
              <a:buClr>
                <a:schemeClr val="dk1"/>
              </a:buClr>
              <a:buSzPts val="2000"/>
              <a:buChar char="»"/>
              <a:defRPr sz="2000"/>
            </a:lvl5pPr>
            <a:lvl6pPr indent="-355600" lvl="5" marL="2743200" algn="l">
              <a:spcBef>
                <a:spcPts val="400"/>
              </a:spcBef>
              <a:spcAft>
                <a:spcPts val="0"/>
              </a:spcAft>
              <a:buClr>
                <a:schemeClr val="dk1"/>
              </a:buClr>
              <a:buSzPts val="2000"/>
              <a:buChar char="•"/>
              <a:defRPr sz="2000"/>
            </a:lvl6pPr>
            <a:lvl7pPr indent="-355600" lvl="6" marL="3200400" algn="l">
              <a:spcBef>
                <a:spcPts val="400"/>
              </a:spcBef>
              <a:spcAft>
                <a:spcPts val="0"/>
              </a:spcAft>
              <a:buClr>
                <a:schemeClr val="dk1"/>
              </a:buClr>
              <a:buSzPts val="2000"/>
              <a:buChar char="•"/>
              <a:defRPr sz="2000"/>
            </a:lvl7pPr>
            <a:lvl8pPr indent="-355600" lvl="7" marL="3657600" algn="l">
              <a:spcBef>
                <a:spcPts val="400"/>
              </a:spcBef>
              <a:spcAft>
                <a:spcPts val="0"/>
              </a:spcAft>
              <a:buClr>
                <a:schemeClr val="dk1"/>
              </a:buClr>
              <a:buSzPts val="2000"/>
              <a:buChar char="•"/>
              <a:defRPr sz="2000"/>
            </a:lvl8pPr>
            <a:lvl9pPr indent="-355600" lvl="8" marL="4114800" algn="l">
              <a:spcBef>
                <a:spcPts val="400"/>
              </a:spcBef>
              <a:spcAft>
                <a:spcPts val="0"/>
              </a:spcAft>
              <a:buClr>
                <a:schemeClr val="dk1"/>
              </a:buClr>
              <a:buSzPts val="2000"/>
              <a:buChar char="•"/>
              <a:defRPr sz="2000"/>
            </a:lvl9pPr>
          </a:lstStyle>
          <a:p/>
        </p:txBody>
      </p:sp>
      <p:sp>
        <p:nvSpPr>
          <p:cNvPr id="57" name="Google Shape;57;p12"/>
          <p:cNvSpPr txBox="1"/>
          <p:nvPr>
            <p:ph idx="2" type="body"/>
          </p:nvPr>
        </p:nvSpPr>
        <p:spPr>
          <a:xfrm>
            <a:off x="457200" y="1435100"/>
            <a:ext cx="3008313" cy="4691063"/>
          </a:xfrm>
          <a:prstGeom prst="rect">
            <a:avLst/>
          </a:prstGeom>
          <a:noFill/>
          <a:ln>
            <a:noFill/>
          </a:ln>
        </p:spPr>
        <p:txBody>
          <a:bodyPr anchorCtr="0" anchor="t" bIns="45700" lIns="91425" spcFirstLastPara="1" rIns="91425" wrap="square" tIns="45700">
            <a:norm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58" name="Google Shape;58;p12"/>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1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1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13"/>
          <p:cNvSpPr txBox="1"/>
          <p:nvPr>
            <p:ph type="title"/>
          </p:nvPr>
        </p:nvSpPr>
        <p:spPr>
          <a:xfrm>
            <a:off x="1792288" y="4800600"/>
            <a:ext cx="5486400" cy="566738"/>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dk1"/>
              </a:buClr>
              <a:buSzPts val="2000"/>
              <a:buFont typeface="Calibri"/>
              <a:buNone/>
              <a:defRPr b="1" sz="2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13"/>
          <p:cNvSpPr/>
          <p:nvPr>
            <p:ph idx="2" type="pic"/>
          </p:nvPr>
        </p:nvSpPr>
        <p:spPr>
          <a:xfrm>
            <a:off x="1792288" y="612775"/>
            <a:ext cx="5486400" cy="4114800"/>
          </a:xfrm>
          <a:prstGeom prst="rect">
            <a:avLst/>
          </a:prstGeom>
          <a:noFill/>
          <a:ln>
            <a:noFill/>
          </a:ln>
        </p:spPr>
        <p:txBody>
          <a:bodyPr anchorCtr="0" anchor="t" bIns="45700" lIns="91425" spcFirstLastPara="1" rIns="91425" wrap="square" tIns="45700">
            <a:normAutofit/>
          </a:bodyPr>
          <a:lstStyle>
            <a:lvl1pPr lvl="0" marR="0" rtl="0" algn="l">
              <a:spcBef>
                <a:spcPts val="640"/>
              </a:spcBef>
              <a:spcAft>
                <a:spcPts val="0"/>
              </a:spcAft>
              <a:buClr>
                <a:schemeClr val="dk1"/>
              </a:buClr>
              <a:buSzPts val="3200"/>
              <a:buFont typeface="Arial"/>
              <a:buNone/>
              <a:defRPr b="0" i="0" sz="3200" u="none" cap="none" strike="noStrike">
                <a:solidFill>
                  <a:schemeClr val="dk1"/>
                </a:solidFill>
                <a:latin typeface="Calibri"/>
                <a:ea typeface="Calibri"/>
                <a:cs typeface="Calibri"/>
                <a:sym typeface="Calibri"/>
              </a:defRPr>
            </a:lvl1pPr>
            <a:lvl2pPr lvl="1" marR="0" rtl="0" algn="l">
              <a:spcBef>
                <a:spcPts val="560"/>
              </a:spcBef>
              <a:spcAft>
                <a:spcPts val="0"/>
              </a:spcAft>
              <a:buClr>
                <a:schemeClr val="dk1"/>
              </a:buClr>
              <a:buSzPts val="2800"/>
              <a:buFont typeface="Arial"/>
              <a:buNone/>
              <a:defRPr b="0" i="0" sz="2800" u="none" cap="none" strike="noStrike">
                <a:solidFill>
                  <a:schemeClr val="dk1"/>
                </a:solidFill>
                <a:latin typeface="Calibri"/>
                <a:ea typeface="Calibri"/>
                <a:cs typeface="Calibri"/>
                <a:sym typeface="Calibri"/>
              </a:defRPr>
            </a:lvl2pPr>
            <a:lvl3pPr lvl="2" marR="0" rtl="0" algn="l">
              <a:spcBef>
                <a:spcPts val="480"/>
              </a:spcBef>
              <a:spcAft>
                <a:spcPts val="0"/>
              </a:spcAft>
              <a:buClr>
                <a:schemeClr val="dk1"/>
              </a:buClr>
              <a:buSzPts val="2400"/>
              <a:buFont typeface="Arial"/>
              <a:buNone/>
              <a:defRPr b="0" i="0" sz="2400" u="none" cap="none" strike="noStrike">
                <a:solidFill>
                  <a:schemeClr val="dk1"/>
                </a:solidFill>
                <a:latin typeface="Calibri"/>
                <a:ea typeface="Calibri"/>
                <a:cs typeface="Calibri"/>
                <a:sym typeface="Calibri"/>
              </a:defRPr>
            </a:lvl3pPr>
            <a:lvl4pPr lvl="3" marR="0" rtl="0" algn="l">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4pPr>
            <a:lvl5pPr lvl="4" marR="0" rtl="0" algn="l">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5pPr>
            <a:lvl6pPr lvl="5" marR="0" rtl="0" algn="l">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6pPr>
            <a:lvl7pPr lvl="6" marR="0" rtl="0" algn="l">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7pPr>
            <a:lvl8pPr lvl="7" marR="0" rtl="0" algn="l">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8pPr>
            <a:lvl9pPr lvl="8" marR="0" rtl="0" algn="l">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9pPr>
          </a:lstStyle>
          <a:p/>
        </p:txBody>
      </p:sp>
      <p:sp>
        <p:nvSpPr>
          <p:cNvPr id="64" name="Google Shape;64;p13"/>
          <p:cNvSpPr txBox="1"/>
          <p:nvPr>
            <p:ph idx="1" type="body"/>
          </p:nvPr>
        </p:nvSpPr>
        <p:spPr>
          <a:xfrm>
            <a:off x="1792288" y="5367338"/>
            <a:ext cx="5486400" cy="804862"/>
          </a:xfrm>
          <a:prstGeom prst="rect">
            <a:avLst/>
          </a:prstGeom>
          <a:noFill/>
          <a:ln>
            <a:noFill/>
          </a:ln>
        </p:spPr>
        <p:txBody>
          <a:bodyPr anchorCtr="0" anchor="t" bIns="45700" lIns="91425" spcFirstLastPara="1" rIns="91425" wrap="square" tIns="45700">
            <a:norm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65" name="Google Shape;65;p13"/>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13"/>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13"/>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14"/>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14"/>
          <p:cNvSpPr txBox="1"/>
          <p:nvPr>
            <p:ph idx="1" type="body"/>
          </p:nvPr>
        </p:nvSpPr>
        <p:spPr>
          <a:xfrm rot="5400000">
            <a:off x="2309018" y="-251619"/>
            <a:ext cx="4525963" cy="8229600"/>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71" name="Google Shape;71;p14"/>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14"/>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14"/>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15"/>
          <p:cNvSpPr txBox="1"/>
          <p:nvPr>
            <p:ph type="title"/>
          </p:nvPr>
        </p:nvSpPr>
        <p:spPr>
          <a:xfrm rot="5400000">
            <a:off x="4732337" y="2171700"/>
            <a:ext cx="5851525" cy="20574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15"/>
          <p:cNvSpPr txBox="1"/>
          <p:nvPr>
            <p:ph idx="1" type="body"/>
          </p:nvPr>
        </p:nvSpPr>
        <p:spPr>
          <a:xfrm rot="5400000">
            <a:off x="541338" y="190501"/>
            <a:ext cx="5851525" cy="6019800"/>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77" name="Google Shape;77;p15"/>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15"/>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15"/>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DE9D8"/>
        </a:solidFill>
      </p:bgPr>
    </p:bg>
    <p:spTree>
      <p:nvGrpSpPr>
        <p:cNvPr id="5" name="Shape 5"/>
        <p:cNvGrpSpPr/>
        <p:nvPr/>
      </p:nvGrpSpPr>
      <p:grpSpPr>
        <a:xfrm>
          <a:off x="0" y="0"/>
          <a:ext cx="0" cy="0"/>
          <a:chOff x="0" y="0"/>
          <a:chExt cx="0" cy="0"/>
        </a:xfrm>
      </p:grpSpPr>
      <p:sp>
        <p:nvSpPr>
          <p:cNvPr id="6" name="Google Shape;6;p4"/>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marR="0" rtl="0" algn="ctr">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4"/>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lvl1pPr indent="-431800" lvl="0" marL="457200" marR="0" rtl="0" algn="l">
              <a:spcBef>
                <a:spcPts val="640"/>
              </a:spcBef>
              <a:spcAft>
                <a:spcPts val="0"/>
              </a:spcAft>
              <a:buClr>
                <a:schemeClr val="dk1"/>
              </a:buClr>
              <a:buSzPts val="3200"/>
              <a:buFont typeface="Arial"/>
              <a:buChar char="•"/>
              <a:defRPr b="0" i="0" sz="3200" u="none" cap="none" strike="noStrike">
                <a:solidFill>
                  <a:schemeClr val="dk1"/>
                </a:solidFill>
                <a:latin typeface="Calibri"/>
                <a:ea typeface="Calibri"/>
                <a:cs typeface="Calibri"/>
                <a:sym typeface="Calibri"/>
              </a:defRPr>
            </a:lvl1pPr>
            <a:lvl2pPr indent="-406400" lvl="1" marL="914400" marR="0" rtl="0" algn="l">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8" name="Google Shape;8;p4"/>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 name="Google Shape;9;p4"/>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 name="Google Shape;10;p4"/>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jpg"/><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pic>
        <p:nvPicPr>
          <p:cNvPr descr="Image result for polar bear images" id="84" name="Google Shape;84;p1"/>
          <p:cNvPicPr preferRelativeResize="0"/>
          <p:nvPr/>
        </p:nvPicPr>
        <p:blipFill rotWithShape="1">
          <a:blip r:embed="rId3">
            <a:alphaModFix/>
          </a:blip>
          <a:srcRect b="0" l="0" r="0" t="0"/>
          <a:stretch/>
        </p:blipFill>
        <p:spPr>
          <a:xfrm>
            <a:off x="6732240" y="169226"/>
            <a:ext cx="2247374" cy="1689066"/>
          </a:xfrm>
          <a:prstGeom prst="rect">
            <a:avLst/>
          </a:prstGeom>
          <a:noFill/>
          <a:ln>
            <a:noFill/>
          </a:ln>
        </p:spPr>
      </p:pic>
      <p:sp>
        <p:nvSpPr>
          <p:cNvPr id="85" name="Google Shape;85;p1"/>
          <p:cNvSpPr txBox="1"/>
          <p:nvPr/>
        </p:nvSpPr>
        <p:spPr>
          <a:xfrm>
            <a:off x="6420900" y="1957563"/>
            <a:ext cx="2612695" cy="324036"/>
          </a:xfrm>
          <a:prstGeom prst="rect">
            <a:avLst/>
          </a:prstGeom>
          <a:solidFill>
            <a:srgbClr val="FFFFFF"/>
          </a:solidFill>
          <a:ln cap="flat" cmpd="sng" w="9525">
            <a:solidFill>
              <a:srgbClr val="000000"/>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Calibri"/>
              <a:buNone/>
            </a:pPr>
            <a:r>
              <a:rPr b="0" i="1" lang="en-GB" sz="1800" u="none" cap="none" strike="noStrike">
                <a:solidFill>
                  <a:schemeClr val="dk1"/>
                </a:solidFill>
                <a:latin typeface="Calibri"/>
                <a:ea typeface="Calibri"/>
                <a:cs typeface="Calibri"/>
                <a:sym typeface="Calibri"/>
              </a:rPr>
              <a:t>A polar bear and its cubs.</a:t>
            </a:r>
            <a:endParaRPr b="0" i="0" sz="4400" u="none" cap="none" strike="noStrike">
              <a:solidFill>
                <a:schemeClr val="dk1"/>
              </a:solidFill>
              <a:latin typeface="Arial"/>
              <a:ea typeface="Arial"/>
              <a:cs typeface="Arial"/>
              <a:sym typeface="Arial"/>
            </a:endParaRPr>
          </a:p>
        </p:txBody>
      </p:sp>
      <p:sp>
        <p:nvSpPr>
          <p:cNvPr id="86" name="Google Shape;86;p1"/>
          <p:cNvSpPr/>
          <p:nvPr/>
        </p:nvSpPr>
        <p:spPr>
          <a:xfrm>
            <a:off x="0" y="169225"/>
            <a:ext cx="9144000" cy="457200"/>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87" name="Google Shape;87;p1"/>
          <p:cNvSpPr/>
          <p:nvPr/>
        </p:nvSpPr>
        <p:spPr>
          <a:xfrm>
            <a:off x="139615" y="442937"/>
            <a:ext cx="6304593" cy="2600712"/>
          </a:xfrm>
          <a:prstGeom prst="rect">
            <a:avLst/>
          </a:prstGeom>
          <a:no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Clr>
                <a:schemeClr val="dk1"/>
              </a:buClr>
              <a:buSzPts val="2800"/>
              <a:buFont typeface="Calibri"/>
              <a:buNone/>
            </a:pPr>
            <a:r>
              <a:rPr b="1" i="0" lang="en-GB" sz="2800" u="sng" cap="none" strike="noStrike">
                <a:solidFill>
                  <a:schemeClr val="dk1"/>
                </a:solidFill>
                <a:latin typeface="Calibri"/>
                <a:ea typeface="Calibri"/>
                <a:cs typeface="Calibri"/>
                <a:sym typeface="Calibri"/>
              </a:rPr>
              <a:t>Polar Bears</a:t>
            </a:r>
            <a:br>
              <a:rPr b="1" i="0" lang="en-GB" sz="2800" u="sng" cap="none" strike="noStrike">
                <a:solidFill>
                  <a:schemeClr val="dk1"/>
                </a:solidFill>
                <a:latin typeface="Calibri"/>
                <a:ea typeface="Calibri"/>
                <a:cs typeface="Calibri"/>
                <a:sym typeface="Calibri"/>
              </a:rPr>
            </a:br>
            <a:endParaRPr b="0" i="0" sz="16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Calibri"/>
              <a:buNone/>
            </a:pPr>
            <a:r>
              <a:rPr i="0" lang="en-GB" sz="1800" u="none" cap="none" strike="noStrike">
                <a:solidFill>
                  <a:schemeClr val="dk1"/>
                </a:solidFill>
                <a:latin typeface="Calibri"/>
                <a:ea typeface="Calibri"/>
                <a:cs typeface="Calibri"/>
                <a:sym typeface="Calibri"/>
              </a:rPr>
              <a:t>Have you ever wondered about polar bears? If so, this report will tell you everything you need to know. Polar bears are the kings of the Artic. </a:t>
            </a:r>
            <a:r>
              <a:rPr i="0" lang="en-GB" sz="1800" u="none" cap="none" strike="noStrike">
                <a:solidFill>
                  <a:srgbClr val="222222"/>
                </a:solidFill>
                <a:latin typeface="Calibri"/>
                <a:ea typeface="Calibri"/>
                <a:cs typeface="Calibri"/>
                <a:sym typeface="Calibri"/>
              </a:rPr>
              <a:t>Read on to find out more.</a:t>
            </a:r>
            <a:br>
              <a:rPr i="0" lang="en-GB" sz="2000" u="none" cap="none" strike="noStrike">
                <a:solidFill>
                  <a:srgbClr val="222222"/>
                </a:solidFill>
                <a:latin typeface="Calibri"/>
                <a:ea typeface="Calibri"/>
                <a:cs typeface="Calibri"/>
                <a:sym typeface="Calibri"/>
              </a:rPr>
            </a:br>
            <a:endParaRPr i="0" sz="1200" u="none" cap="none" strike="noStrike">
              <a:solidFill>
                <a:schemeClr val="dk1"/>
              </a:solidFill>
              <a:latin typeface="Arial"/>
              <a:ea typeface="Arial"/>
              <a:cs typeface="Arial"/>
              <a:sym typeface="Arial"/>
            </a:endParaRPr>
          </a:p>
          <a:p>
            <a:pPr indent="0" lvl="0" marL="0" marR="0" rtl="0" algn="l">
              <a:spcBef>
                <a:spcPts val="0"/>
              </a:spcBef>
              <a:spcAft>
                <a:spcPts val="0"/>
              </a:spcAft>
              <a:buNone/>
            </a:pPr>
            <a:r>
              <a:rPr b="1" lang="en-GB" sz="1800" u="sng">
                <a:solidFill>
                  <a:schemeClr val="dk1"/>
                </a:solidFill>
                <a:latin typeface="Calibri"/>
                <a:ea typeface="Calibri"/>
                <a:cs typeface="Calibri"/>
                <a:sym typeface="Calibri"/>
              </a:rPr>
              <a:t>What do Polar Bears do?</a:t>
            </a:r>
            <a:endParaRPr sz="1800">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Calibri"/>
              <a:buNone/>
            </a:pPr>
            <a:r>
              <a:t/>
            </a:r>
            <a:endParaRPr b="0" i="0" sz="11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Calibri"/>
              <a:buNone/>
            </a:pPr>
            <a:r>
              <a:t/>
            </a:r>
            <a:endParaRPr b="0" i="0" sz="1800" u="none" cap="none" strike="noStrike">
              <a:solidFill>
                <a:schemeClr val="dk1"/>
              </a:solidFill>
              <a:latin typeface="Arial"/>
              <a:ea typeface="Arial"/>
              <a:cs typeface="Arial"/>
              <a:sym typeface="Arial"/>
            </a:endParaRPr>
          </a:p>
        </p:txBody>
      </p:sp>
      <p:sp>
        <p:nvSpPr>
          <p:cNvPr id="88" name="Google Shape;88;p1"/>
          <p:cNvSpPr/>
          <p:nvPr/>
        </p:nvSpPr>
        <p:spPr>
          <a:xfrm>
            <a:off x="139625" y="2492900"/>
            <a:ext cx="8840100" cy="28314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1800">
                <a:solidFill>
                  <a:schemeClr val="dk1"/>
                </a:solidFill>
                <a:latin typeface="Calibri"/>
                <a:ea typeface="Calibri"/>
                <a:cs typeface="Calibri"/>
                <a:sym typeface="Calibri"/>
              </a:rPr>
              <a:t>Polar bears are solitary which means they spend most of their life alone. The animal will spend its days wandering across the land or swimming in the Arctic sea, stalking its prey or napping in shrubs or snow dens. When a polar bear swims under water it closes its nostrils so no water can get in. Polar bears are excellent swimmers because </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rPr lang="en-GB" sz="1800">
                <a:solidFill>
                  <a:schemeClr val="dk1"/>
                </a:solidFill>
                <a:latin typeface="Calibri"/>
                <a:ea typeface="Calibri"/>
                <a:cs typeface="Calibri"/>
                <a:sym typeface="Calibri"/>
              </a:rPr>
              <a:t>they use their big front feet to paddle and their back legs to steer.</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br>
              <a:rPr lang="en-GB" sz="1800">
                <a:solidFill>
                  <a:schemeClr val="dk1"/>
                </a:solidFill>
                <a:latin typeface="Calibri"/>
                <a:ea typeface="Calibri"/>
                <a:cs typeface="Calibri"/>
                <a:sym typeface="Calibri"/>
              </a:rPr>
            </a:br>
            <a:endParaRPr sz="1800">
              <a:solidFill>
                <a:schemeClr val="dk1"/>
              </a:solidFill>
              <a:latin typeface="Calibri"/>
              <a:ea typeface="Calibri"/>
              <a:cs typeface="Calibri"/>
              <a:sym typeface="Calibri"/>
            </a:endParaRPr>
          </a:p>
          <a:p>
            <a:pPr indent="0" lvl="0" marL="0" marR="0" rtl="0" algn="l">
              <a:spcBef>
                <a:spcPts val="0"/>
              </a:spcBef>
              <a:spcAft>
                <a:spcPts val="0"/>
              </a:spcAft>
              <a:buNone/>
            </a:pPr>
            <a:r>
              <a:rPr b="1" lang="en-GB" sz="2000" u="sng">
                <a:solidFill>
                  <a:schemeClr val="dk1"/>
                </a:solidFill>
                <a:latin typeface="Calibri"/>
                <a:ea typeface="Calibri"/>
                <a:cs typeface="Calibri"/>
                <a:sym typeface="Calibri"/>
              </a:rPr>
              <a:t>What do Polar Bears look like?</a:t>
            </a:r>
            <a:endParaRPr sz="2000">
              <a:solidFill>
                <a:schemeClr val="dk1"/>
              </a:solidFill>
              <a:latin typeface="Calibri"/>
              <a:ea typeface="Calibri"/>
              <a:cs typeface="Calibri"/>
              <a:sym typeface="Calibri"/>
            </a:endParaRPr>
          </a:p>
          <a:p>
            <a:pPr indent="0" lvl="0" marL="0" marR="0" rtl="0" algn="l">
              <a:spcBef>
                <a:spcPts val="0"/>
              </a:spcBef>
              <a:spcAft>
                <a:spcPts val="0"/>
              </a:spcAft>
              <a:buNone/>
            </a:pPr>
            <a:r>
              <a:rPr lang="en-GB" sz="1800">
                <a:solidFill>
                  <a:schemeClr val="dk1"/>
                </a:solidFill>
                <a:latin typeface="Calibri"/>
                <a:ea typeface="Calibri"/>
                <a:cs typeface="Calibri"/>
                <a:sym typeface="Calibri"/>
              </a:rPr>
              <a:t>Polar bears are well-equipped for survival in a harsh, cold </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rPr lang="en-GB" sz="1800">
                <a:solidFill>
                  <a:schemeClr val="dk1"/>
                </a:solidFill>
                <a:latin typeface="Calibri"/>
                <a:ea typeface="Calibri"/>
                <a:cs typeface="Calibri"/>
                <a:sym typeface="Calibri"/>
              </a:rPr>
              <a:t>environment. They have two coats of fur and a thick layer of </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rPr lang="en-GB" sz="1800">
                <a:solidFill>
                  <a:schemeClr val="dk1"/>
                </a:solidFill>
                <a:latin typeface="Calibri"/>
                <a:ea typeface="Calibri"/>
                <a:cs typeface="Calibri"/>
                <a:sym typeface="Calibri"/>
              </a:rPr>
              <a:t>blubber to help insulate the polar bear's body from the cold. </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rPr lang="en-GB" sz="1800">
                <a:solidFill>
                  <a:schemeClr val="dk1"/>
                </a:solidFill>
                <a:latin typeface="Calibri"/>
                <a:ea typeface="Calibri"/>
                <a:cs typeface="Calibri"/>
                <a:sym typeface="Calibri"/>
              </a:rPr>
              <a:t>Also, polar bears have wide, large paws which help them to walk in the snow. Their claws help them to catch their prey and to dig out snow dens in the winter. Their fur is white to help them camouflage in the snow, although their skin is actually black underneath</a:t>
            </a:r>
            <a:r>
              <a:rPr lang="en-GB" sz="1700">
                <a:solidFill>
                  <a:schemeClr val="dk1"/>
                </a:solidFill>
                <a:latin typeface="Calibri"/>
                <a:ea typeface="Calibri"/>
                <a:cs typeface="Calibri"/>
                <a:sym typeface="Calibri"/>
              </a:rPr>
              <a:t>.</a:t>
            </a:r>
            <a:endParaRPr sz="1500"/>
          </a:p>
        </p:txBody>
      </p:sp>
      <p:pic>
        <p:nvPicPr>
          <p:cNvPr descr="Image result for Polar bear diagram" id="89" name="Google Shape;89;p1"/>
          <p:cNvPicPr preferRelativeResize="0"/>
          <p:nvPr/>
        </p:nvPicPr>
        <p:blipFill rotWithShape="1">
          <a:blip r:embed="rId4">
            <a:alphaModFix/>
          </a:blip>
          <a:srcRect b="11280" l="513" r="-512" t="15600"/>
          <a:stretch/>
        </p:blipFill>
        <p:spPr>
          <a:xfrm>
            <a:off x="6411151" y="3429000"/>
            <a:ext cx="2612700" cy="1577653"/>
          </a:xfrm>
          <a:prstGeom prst="rect">
            <a:avLst/>
          </a:prstGeom>
          <a:noFill/>
          <a:ln>
            <a:noFill/>
          </a:ln>
        </p:spPr>
      </p:pic>
      <p:sp>
        <p:nvSpPr>
          <p:cNvPr id="90" name="Google Shape;90;p1"/>
          <p:cNvSpPr txBox="1"/>
          <p:nvPr/>
        </p:nvSpPr>
        <p:spPr>
          <a:xfrm>
            <a:off x="6599536" y="5133612"/>
            <a:ext cx="2143500" cy="389700"/>
          </a:xfrm>
          <a:prstGeom prst="rect">
            <a:avLst/>
          </a:prstGeom>
          <a:solidFill>
            <a:schemeClr val="lt1"/>
          </a:solidFill>
          <a:ln cap="flat" cmpd="sng" w="9525">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7000"/>
              </a:lnSpc>
              <a:spcBef>
                <a:spcPts val="0"/>
              </a:spcBef>
              <a:spcAft>
                <a:spcPts val="0"/>
              </a:spcAft>
              <a:buNone/>
            </a:pPr>
            <a:r>
              <a:rPr i="1" lang="en-GB" sz="1800">
                <a:solidFill>
                  <a:schemeClr val="dk1"/>
                </a:solidFill>
                <a:latin typeface="Calibri"/>
                <a:ea typeface="Calibri"/>
                <a:cs typeface="Calibri"/>
                <a:sym typeface="Calibri"/>
              </a:rPr>
              <a:t>A polar bear’s body.</a:t>
            </a:r>
            <a:endParaRPr sz="2800">
              <a:solidFill>
                <a:schemeClr val="dk1"/>
              </a:solidFill>
              <a:latin typeface="Calibri"/>
              <a:ea typeface="Calibri"/>
              <a:cs typeface="Calibri"/>
              <a:sym typeface="Calibri"/>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4" name="Shape 94"/>
        <p:cNvGrpSpPr/>
        <p:nvPr/>
      </p:nvGrpSpPr>
      <p:grpSpPr>
        <a:xfrm>
          <a:off x="0" y="0"/>
          <a:ext cx="0" cy="0"/>
          <a:chOff x="0" y="0"/>
          <a:chExt cx="0" cy="0"/>
        </a:xfrm>
      </p:grpSpPr>
      <p:sp>
        <p:nvSpPr>
          <p:cNvPr id="95" name="Google Shape;95;p2"/>
          <p:cNvSpPr/>
          <p:nvPr/>
        </p:nvSpPr>
        <p:spPr>
          <a:xfrm>
            <a:off x="395536" y="476672"/>
            <a:ext cx="8496944" cy="286232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2000" u="sng">
                <a:solidFill>
                  <a:schemeClr val="dk1"/>
                </a:solidFill>
                <a:latin typeface="Calibri"/>
                <a:ea typeface="Calibri"/>
                <a:cs typeface="Calibri"/>
                <a:sym typeface="Calibri"/>
              </a:rPr>
              <a:t>What do Polar Bears eat?</a:t>
            </a:r>
            <a:endParaRPr sz="2000">
              <a:solidFill>
                <a:schemeClr val="dk1"/>
              </a:solidFill>
              <a:latin typeface="Calibri"/>
              <a:ea typeface="Calibri"/>
              <a:cs typeface="Calibri"/>
              <a:sym typeface="Calibri"/>
            </a:endParaRPr>
          </a:p>
          <a:p>
            <a:pPr indent="0" lvl="0" marL="0" marR="0" rtl="0" algn="l">
              <a:spcBef>
                <a:spcPts val="0"/>
              </a:spcBef>
              <a:spcAft>
                <a:spcPts val="0"/>
              </a:spcAft>
              <a:buNone/>
            </a:pPr>
            <a:r>
              <a:rPr lang="en-GB" sz="2000">
                <a:solidFill>
                  <a:schemeClr val="dk1"/>
                </a:solidFill>
                <a:latin typeface="Calibri"/>
                <a:ea typeface="Calibri"/>
                <a:cs typeface="Calibri"/>
                <a:sym typeface="Calibri"/>
              </a:rPr>
              <a:t>Polar bears are carnivores so they eat only meat. They feed mainly on seals but they may also eat walruses or dead whales and narwhals. They will wait patiently by a hole in the ice until a seal comes up to the surface to breathe before they attack it. They have a great sense of smell which they use to find their prey and then they use their sharp claws to catch and tear it up to eat. In addition, they are also excellent swimmers which helps them to hunt too. </a:t>
            </a:r>
            <a:br>
              <a:rPr lang="en-GB" sz="2000">
                <a:solidFill>
                  <a:schemeClr val="dk1"/>
                </a:solidFill>
                <a:latin typeface="Calibri"/>
                <a:ea typeface="Calibri"/>
                <a:cs typeface="Calibri"/>
                <a:sym typeface="Calibri"/>
              </a:rPr>
            </a:br>
            <a:endParaRPr sz="2000">
              <a:solidFill>
                <a:schemeClr val="dk1"/>
              </a:solidFill>
              <a:latin typeface="Calibri"/>
              <a:ea typeface="Calibri"/>
              <a:cs typeface="Calibri"/>
              <a:sym typeface="Calibri"/>
            </a:endParaRPr>
          </a:p>
          <a:p>
            <a:pPr indent="0" lvl="0" marL="0" marR="0" rtl="0" algn="l">
              <a:spcBef>
                <a:spcPts val="0"/>
              </a:spcBef>
              <a:spcAft>
                <a:spcPts val="0"/>
              </a:spcAft>
              <a:buNone/>
            </a:pPr>
            <a:r>
              <a:rPr b="1" lang="en-GB" sz="2000" u="sng">
                <a:solidFill>
                  <a:schemeClr val="dk1"/>
                </a:solidFill>
                <a:latin typeface="Calibri"/>
                <a:ea typeface="Calibri"/>
                <a:cs typeface="Calibri"/>
                <a:sym typeface="Calibri"/>
              </a:rPr>
              <a:t>Did you know?</a:t>
            </a:r>
            <a:endParaRPr sz="2000">
              <a:solidFill>
                <a:schemeClr val="dk1"/>
              </a:solidFill>
              <a:latin typeface="Calibri"/>
              <a:ea typeface="Calibri"/>
              <a:cs typeface="Calibri"/>
              <a:sym typeface="Calibri"/>
            </a:endParaRPr>
          </a:p>
          <a:p>
            <a:pPr indent="0" lvl="0" marL="0" marR="0" rtl="0" algn="l">
              <a:spcBef>
                <a:spcPts val="0"/>
              </a:spcBef>
              <a:spcAft>
                <a:spcPts val="0"/>
              </a:spcAft>
              <a:buNone/>
            </a:pPr>
            <a:r>
              <a:rPr lang="en-GB" sz="2000">
                <a:solidFill>
                  <a:schemeClr val="dk1"/>
                </a:solidFill>
                <a:latin typeface="Calibri"/>
                <a:ea typeface="Calibri"/>
                <a:cs typeface="Calibri"/>
                <a:sym typeface="Calibri"/>
              </a:rPr>
              <a:t>Polar bears are the largest carnivores that lives on land.</a:t>
            </a:r>
            <a:endParaRPr sz="1600"/>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9" name="Shape 99"/>
        <p:cNvGrpSpPr/>
        <p:nvPr/>
      </p:nvGrpSpPr>
      <p:grpSpPr>
        <a:xfrm>
          <a:off x="0" y="0"/>
          <a:ext cx="0" cy="0"/>
          <a:chOff x="0" y="0"/>
          <a:chExt cx="0" cy="0"/>
        </a:xfrm>
      </p:grpSpPr>
      <p:sp>
        <p:nvSpPr>
          <p:cNvPr descr="data:image/png;base64,iVBORw0KGgoAAAANSUhEUgAAAGwAAACYCAYAAAABZQzCAAARbElEQVR4Xu1deVhU1xX/sc+wzLBvhkVQEtmMe1RcIgxolqYB09QlmjZdkzZLm6pp0iZN+zVdkrSpNf80a5vFLeZrTZoqixLBFRFUNILsiywDyjDsW79zCDjIACO8NzByz/f54cy8d+59v99dzr3v3HOsent7eyHEYhCwEoRZDFdcUUGYZfElCLMwvgRhgjBLQ8DC6ivmsKlMWE9PD/bs2o3wiHBERUczFIWXC/FlejpWrFyBkNBQSeGh8tJSUzFn7lwkHzyIOI0G2aezsWz5MiiVypsqq1mvx+5du6HX6/Gthx+Gj6/PiPd3d3cjMyMDS5Yuha2t7U2VNZ6LJe9hqSkpCAkJgZOzM+zt7XE0MxMEbMLq1aitrYWbmxtsbGzQ1tYGWgJ2tLdz/Z1dXPjBrzZchbOzE7KyTsPJyYl1BAUHDRBAv6vUqoHPhw8dRm9vD4O3NCYGzc3NiI2LY/0lxcVoaGiAWu3KeqaHTIdOp4OXlxeXrdVq4e7uPqAr7/x5NDU1Ye68efybr68vE9jW2jpQx87OTuibmuDh6Yn/fv457rn3XtZpZ2eHnJwcqFUqREZFDdxvbW09Hn6G3CsLYQR0xpEMBoPAtrKygrOzM/Ly8mBrYws3dzcGUteoQ0dHB4Pn4+MDWztbBoyucVG5QKVSQ6drRHdXN7q6u+CodERmZiYCAgPw48cfZxLy8/Px+f79CJ0xA4WXLyNm2XJotXWoq6uDwkGBzq5OeHl5Q69v4oZSUlKC0NBQNOuboWvScaNYv2EDA0OENTbqcO7sWRQUFEATr0FhYSHaWvsaF9WxpqYG7h7u/H9qFH5+fvjqq69QWVGB4ODp8PH1RVFhId9PjZR0SCmSEkY96f333oO/vz+3uNbWNvj6+sDOzp4fmIZGD08PBAYGwtvbGxcvXuRWTFJeXs5/y0rLuAfMDJsJR0cnBszLyxNZWVlYsmQJPtu/H9GzZyMxKQnUeongN3fswLfXrcPuXbsY/NKSUnh6eiAv7wJc3Vzh4e7BetRqFTec+vp6JqGoqAi+fr7YsHEjl33xwkU0Nl7D5YLLKC4uxn3334eysrJBdaTvqSHQsK/TNSEgIADHjh5l8hcvXsx1z83J5fu/8cADmH3nbCn5Mq9Z39XVNep4Tz2Oes6NQo2BCKLfaeg0HGr67zFFf7/eCxcu4GxuLjw9PXnuu1GM1YPmrU/37YMmPh5qtXrgFmPXDvcc42VP0h423sqY834i99q1azxs38w809LSAkdHR3NWdVBZU5awCUN8nAUPSxhNqIcPHWIrSYj5EKDeS9au4ZBrWLpRwsg42LplK6Kiotg4EGI+BMh6Pn/+PP6+YweiZ/etZUckjCbLuLtX4dXXX8PCRYvMV1NR0gACOz/+GKkpqfjH22+NTlhFeTk2P7IJqYcP8aRM6ylaS9BaqrOjA9Y2NjxJOzg4CIhlQoA6zbw75+B0zpkhFvOQIZHWDz/6/g9wICWZTej0w+m8srezt+MVvYeHB1QqFebNn2/U/JbpGaac2uiISJzKPj2kY4xImCFKVVVVvLqn3QIh8iMwbsLkr6IowRABQZiFtQdBmCDMwhCwsOqKHiYIszAELKy6oocJwiwMAQurruhhFkhY1pns0bemaP9QsyoWaemH4eLiYmGPeWtU9+rVq1gRswxn886PvvlLV/z8mWdgbW2DX2zdIkgzcxsoKy3Fn//4J0wPDcHzL7xgGmHk2PKH37+CtLS0ARcvM9d7yhZHLguJa5Pw3cceM+pbKVwELKxpDEsYuaWRYyR5xAoxHwLkIkCOqMY8x6gWRgkjorY++ws4KBTCRcB8XHFJVxsa0N7ejje2b0fojKGu7UMII1fk+9bcg58+9STuu/9+M1dXFEcIkGPspa8u4Y3tfxvd6KisrMSGb6/D4SNfIv/SJVRUVGDRXXfxm09649zV2cl+8+SOHBEZeVM+fYIO0xCg8wGLFy5iFwHyoDaUEd84l5aWol6rZdfjiMgIdnmbNm0abgsIYD/0iIgIJk+I9AiInQ7pMZVVoyBMVnilVy4Ikx5TWTUKwmSFV3rlgjDpMZVVoyBMVnilVy4Ikx5TWTUKwmSFV3rlgjDpMZVVoyBMVnilVy4Ikx5TWTUKwmSFV3rlgjDpMZVVoyBMVnilVy4Ikx5TWTUKwmSFV3rlgjDpMZVVoyBMVnilVy4Ikx5TWTWaTBjFE/zedx9DSlqqrBUSykdGICo8Atm5OaM74ZCbW+zdq/DWO28jLCxM4DoBCGSfPo2nn3oaX2YcGVK6UUfSD/75L7z91lvY8MhGDggpxHwIUEDNfXs/wcu/+x3iE+JNI4yuOnniBA6lHULr1/FuzVflqV0SHYZ4MDGRw+Qak2F96+kES8rBZBF+z8ztx9HJEStWruRIqSYTlpKcjOef+yV7/Hr7iPB75uSMfOtPHD+Bv/19O0f3vlGG9DByxI9deTe2v7kDc+bMMWddRVlfI7Dvk084GPU77703OmEcfm/TZqQeShvWt97G1pZdtWOWLRO+9TI0M7LU586+8+bD7w3nW69Sq5F16hRWrVolfOtlIIxUmrxwNoyXKFNdhFoTEBCEmQDSZLpEEDaZ2DChLoIwE0CaTJcIwiYTGybURRBmAkiT6RJB2GRiw4S6CMJMAGkiLqGMSbTB3tLSCgcHew4xTzkCBGETwcYoZdbVaWFvbzcQz4s23OkFcnR0NGZHRo0vbv0kfF6LrhL1KtqCuvF9Y1FRMUJDQwRhk41diodCQiGKKNtGf14ySs84a9YsQdhkI+zSpUv43xf/g6urK8c+oVyhlKuTYiVOnx4s5rDJRhgFX8vNzUVwcDAbGpWVVSASIyMjOW+oMDomGWNE2Llz5ziBK81jlOKRcodRlttZs+4QhE0yvrg6RNqZ7DNwcnbiFMMKhQLt7R0ICLiNQ8iOK7vRZHzgW6VONdU1bM5T7mpKK0wBwR59ZBN27d0z9nRUtwo4k/E5qq9Uo76hnvNWe3v3ZXGn8L0JCQmCsIkmjNZelIeadjP6hSxDyuxO8xmZ+WTykyFC11Emd0MxOeHbRD/orVA+xUE8ciQDCxcugJub2wBpeXl5nI2dviMpKSlFYGAAk+jn5zcyYeTHsXnjIxzgUsjYEaBhjSy/fqEeVVBQgNtvvx2FhYWorq7muYoChxYXlzAxtP4iobi/lAnx2LFjvIimddqAnl7SbCD0cU18An7z25fZL1GI6QgQdrRjQf8AKxQVFaKmphYKhZL3DN3cXDk/Mw13tGA2FDLpCwuL4OTkyCTRZnB19RUmLiQkZHjC6JeDBw7gxV+/yF5RIjuEaYRRJOzAoEC4ql3Ri96B4a6rqxu0qUtmO2XnpTmpp6cHVZWVUCgcMG3abbzLUVxUjMuFhVi+fBn3OuqRx4+fwLRp/ry4HraH9f9ATvnHMo+ita3VtBpP8atoP9DO3gE21teNif61VT80NJTRr9R7aD7r6GhnEmn95aJSY8WK5QNWIU1NdJ1arUJAwHU/e5FoQKKGRu+19PpmBrhfysvLB4F9vTOUc6pl6pE0fPb3vvKyco6tXFpahoiIcJDLIe2CUHbfUXuYRM8xZdSYShi9Vkk+mIzYuNhBqToKCi6z0ZGWmoao6Ci2GIlwsh5p3huRMGJ9186d2P/v/4jTKyY2ObWrGsHB05GbkzNwx/yFC5F18uTAZ7L+fvXir6Gtb4C/vx8Pf9ZW1rCytkZPTzdfR+u0+voGnvf8/HzZAKEhc0TCntu2DXU1tfjR44+L0ysmEtYHdhfs7GwH7qDUXobWYGtrG2bMCMXePXsRHhGB8PBZRrWT2U89lnZA5s6bO3IPI/NSExuHI5kZoIMRxhIN2Ds44GhmJhYuWjTsOaabeM5b4lJjQyIZbrR70S9VlVW8BXXu3Hl2Azh16hQWLFgAZ+evdzN6ATJM9Pomng+VSgUc7B0wy4DYIUYHbUL+8Hvfx4GUZAx3GMLTywvHjx1HZFQkgoKCbgnAx/sQphDGvaa6GhlHMviEJVmWtbV1PDw6Kh0HVYG2pxRKBV9juNsx5q0pWkuQSSqkDwGjhJWWsSXYL7SwrqqiF5X5bPkpFQrUabWIjIwYsmdI21Vk1oeETGfShp3DxOmVsTVBY4SReR50A2G0QC4pLeVdj6YmPebOncNkG1qCRGxFeQUvwGmhLQgbGycj3mWMMNrEDQ6+PmUQEenp6Sgvr4C/vz+qr1zBuvXr+E2z4Zlmui7/Uj7c3N14V4RMe9HDJCbtRsIIdK1Wyy8kSehzbU0tyBBJTknh48hE2OZHNxsljN5E0yK6vr6eyRWEyUKYftDQZjh3HTxwkF+b0HxFhCmVSsycORPf/OYDqKutg4/v9d0Mum/Txo149/33ec4bcWtKzGFjY7Kvhw0ljL7/dN+n7L5GG8G0h0iLYk18HBseoaGh/N7LcPuJarA2MRG79uxBVdUV9vEQPWxsvAx7V0dHB65da+RX/IZChNF7LfpLc5GLiwonT55EXFwsvzq5cuUKlEpH3tUwlHtXr8H2N9/kHZAZM2YIwiTmS3J1wi9RckjlVSgIkxdfybULwiSHVF6FgjB58ZVcuyBMckjlVSgIkxdfybULwiSHVF6FgjB58ZVcuyBMckjlVSgIkxdfybULwiSHVF6FgjB58ZVcOxGWdSabjx8ZyhCfDgoSnKCJx6Ev04f4GUheK6HQKAL0+mXpXYuRe/7coHNkdLFRV+0nf/ITuLm7Y+u2bXz0RYj5ECDXwld+/wo8PNw52cCNYpQw8jH47W9eRlpqKnuiCjEfAuSM82BSIp544gmj8ZRHPQxBTiBCzIfAaK6DoxJmvqqKkkxBYFjCyFvni/9+gWa93hQ94hqJECCbIS5eM+Rsc796o4R9tv8zvPzSS3wkxtvgbJJEdRJqRkCArPSU5BS8/te/4K7Fi0c3Ouhw2d0rVuLtd99BeHi4AHcCEKAOs3vnTvzzww9GJ4xOAT66uS+VB3n0FOTnIyoqCgqlkp0h6extUVER+9SRBUnfkfcPCf2fzjKNNnFOAAYWVSRFH5gTPfvmU3mQE+PlggJ09/Swl6pK1XcS0NraimMitbQ085FOOphGSwHKfRUTEyPSe0jQPMTWlAQgmlOFIMycaEtQliBMAhDNqUIQZk60JShLECYBiOZUIQgzJ9oSlCUIkwBEc6oQhJkTbQnKEoRJAKI5VQjCzIm2BGWZ7NNB/gSUx/lA8kF2ExBifgRqa2oQH6dBzrmzo2/+0hUv/PJ5aLV1ePqZn10Pq2P+ek/JEsvKyvHGX/+CpUtj8OTTT5lGGJ3X3bF9O4eCa21rm5LATdRDu7u7ISlpLRLXJnFM4BtFuAhMFDNjLFcQNkbgJuo2o4SRexsZH0ImDgF6zxgbF3fzQyLHRzqcDprXNPGaIZ6oE/dIt07JOp2O39JTYJbs06exZOlS/kzh0k2aw4gcikvb1dWJnR99jJyvw6KuXrOGQ3avX79eOOdI2F6OHzvG0XLOnj2LutpazAwLQ8LqBDz6ne+YRtizP/s5+3M01NczQRQ+x9vLCw4KBXsDb31um1FlEj6DxauiwGCEX2dXF8dFJD8N8oshQgICA9HZ0YHmlhaEhYXh9Vdf45BGVtZWfJ6BQvRt2rwZ8xfMN42whx96CCGhodBoNNBq61FSUswhT3W6Jnz04QfYvXfvkFMVFo+wxA9A0VwpmYBKrWbCKBSvh6cnyI3N09OL/WG6u3uwYOECNDY24qMPPsSn+/YhMSkJmvh42NnbDQo/2189o0YHBQh78YVfcUzafiHPqPUbNrDCO2bdIfHjTW11lRUV6Oru5k5AnmjkHk9/+2JTuQwCZ1iznjx+t27ZioqKcjy7ZQuCAoM4Tq0Q6REgi5zcB2kYtbWx4R5H2WaT1q41bUiUvkpC40gItLe3sxXeLxT5jeIpkvugSVaigHfyIiB2OiYvN0ZrJggThFkYAhZW3f8DXqTL3pYbhUMAAAAASUVORK5CYII=" id="100" name="Google Shape;100;p3"/>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descr="data:image/png;base64,iVBORw0KGgoAAAANSUhEUgAAAGwAAACYCAYAAAABZQzCAAARbElEQVR4Xu1deVhU1xX/sc+wzLBvhkVQEtmMe1RcIgxolqYB09QlmjZdkzZLm6pp0iZN+zVdkrSpNf80a5vFLeZrTZoqixLBFRFUNILsiywDyjDsW79zCDjIACO8NzByz/f54cy8d+59v99dzr3v3HOsent7eyHEYhCwEoRZDFdcUUGYZfElCLMwvgRhgjBLQ8DC6ivmsKlMWE9PD/bs2o3wiHBERUczFIWXC/FlejpWrFyBkNBQSeGh8tJSUzFn7lwkHzyIOI0G2aezsWz5MiiVypsqq1mvx+5du6HX6/Gthx+Gj6/PiPd3d3cjMyMDS5Yuha2t7U2VNZ6LJe9hqSkpCAkJgZOzM+zt7XE0MxMEbMLq1aitrYWbmxtsbGzQ1tYGWgJ2tLdz/Z1dXPjBrzZchbOzE7KyTsPJyYl1BAUHDRBAv6vUqoHPhw8dRm9vD4O3NCYGzc3NiI2LY/0lxcVoaGiAWu3KeqaHTIdOp4OXlxeXrdVq4e7uPqAr7/x5NDU1Ye68efybr68vE9jW2jpQx87OTuibmuDh6Yn/fv457rn3XtZpZ2eHnJwcqFUqREZFDdxvbW09Hn6G3CsLYQR0xpEMBoPAtrKygrOzM/Ly8mBrYws3dzcGUteoQ0dHB4Pn4+MDWztbBoyucVG5QKVSQ6drRHdXN7q6u+CodERmZiYCAgPw48cfZxLy8/Px+f79CJ0xA4WXLyNm2XJotXWoq6uDwkGBzq5OeHl5Q69v4oZSUlKC0NBQNOuboWvScaNYv2EDA0OENTbqcO7sWRQUFEATr0FhYSHaWvsaF9WxpqYG7h7u/H9qFH5+fvjqq69QWVGB4ODp8PH1RVFhId9PjZR0SCmSEkY96f333oO/vz+3uNbWNvj6+sDOzp4fmIZGD08PBAYGwtvbGxcvXuRWTFJeXs5/y0rLuAfMDJsJR0cnBszLyxNZWVlYsmQJPtu/H9GzZyMxKQnUeongN3fswLfXrcPuXbsY/NKSUnh6eiAv7wJc3Vzh4e7BetRqFTec+vp6JqGoqAi+fr7YsHEjl33xwkU0Nl7D5YLLKC4uxn3334eysrJBdaTvqSHQsK/TNSEgIADHjh5l8hcvXsx1z83J5fu/8cADmH3nbCn5Mq9Z39XVNep4Tz2Oes6NQo2BCKLfaeg0HGr67zFFf7/eCxcu4GxuLjw9PXnuu1GM1YPmrU/37YMmPh5qtXrgFmPXDvcc42VP0h423sqY834i99q1azxs38w809LSAkdHR3NWdVBZU5awCUN8nAUPSxhNqIcPHWIrSYj5EKDeS9au4ZBrWLpRwsg42LplK6Kiotg4EGI+BMh6Pn/+PP6+YweiZ/etZUckjCbLuLtX4dXXX8PCRYvMV1NR0gACOz/+GKkpqfjH22+NTlhFeTk2P7IJqYcP8aRM6ylaS9BaqrOjA9Y2NjxJOzg4CIhlQoA6zbw75+B0zpkhFvOQIZHWDz/6/g9wICWZTej0w+m8srezt+MVvYeHB1QqFebNn2/U/JbpGaac2uiISJzKPj2kY4xImCFKVVVVvLqn3QIh8iMwbsLkr6IowRABQZiFtQdBmCDMwhCwsOqKHiYIszAELKy6oocJwiwMAQurruhhFkhY1pns0bemaP9QsyoWaemH4eLiYmGPeWtU9+rVq1gRswxn886PvvlLV/z8mWdgbW2DX2zdIkgzcxsoKy3Fn//4J0wPDcHzL7xgGmHk2PKH37+CtLS0ARcvM9d7yhZHLguJa5Pw3cceM+pbKVwELKxpDEsYuaWRYyR5xAoxHwLkIkCOqMY8x6gWRgkjorY++ws4KBTCRcB8XHFJVxsa0N7ejje2b0fojKGu7UMII1fk+9bcg58+9STuu/9+M1dXFEcIkGPspa8u4Y3tfxvd6KisrMSGb6/D4SNfIv/SJVRUVGDRXXfxm09649zV2cl+8+SOHBEZeVM+fYIO0xCg8wGLFy5iFwHyoDaUEd84l5aWol6rZdfjiMgIdnmbNm0abgsIYD/0iIgIJk+I9AiInQ7pMZVVoyBMVnilVy4Ikx5TWTUKwmSFV3rlgjDpMZVVoyBMVnilVy4Ikx5TWTUKwmSFV3rlgjDpMZVVoyBMVnilVy4Ikx5TWTUKwmSFV3rlgjDpMZVVoyBMVnilVy4Ikx5TWTUKwmSFV3rlgjDpMZVVoyBMVnilVy4Ikx5TWTWaTBjFE/zedx9DSlqqrBUSykdGICo8Atm5OaM74ZCbW+zdq/DWO28jLCxM4DoBCGSfPo2nn3oaX2YcGVK6UUfSD/75L7z91lvY8MhGDggpxHwIUEDNfXs/wcu/+x3iE+JNI4yuOnniBA6lHULr1/FuzVflqV0SHYZ4MDGRw+Qak2F96+kES8rBZBF+z8ztx9HJEStWruRIqSYTlpKcjOef+yV7/Hr7iPB75uSMfOtPHD+Bv/19O0f3vlGG9DByxI9deTe2v7kDc+bMMWddRVlfI7Dvk084GPU77703OmEcfm/TZqQeShvWt97G1pZdtWOWLRO+9TI0M7LU586+8+bD7w3nW69Sq5F16hRWrVolfOtlIIxUmrxwNoyXKFNdhFoTEBCEmQDSZLpEEDaZ2DChLoIwE0CaTJcIwiYTGybURRBmAkiT6RJB2GRiw4S6CMJMAGkiLqGMSbTB3tLSCgcHew4xTzkCBGETwcYoZdbVaWFvbzcQz4s23OkFcnR0NGZHRo0vbv0kfF6LrhL1KtqCuvF9Y1FRMUJDQwRhk41diodCQiGKKNtGf14ySs84a9YsQdhkI+zSpUv43xf/g6urK8c+oVyhlKuTYiVOnx4s5rDJRhgFX8vNzUVwcDAbGpWVVSASIyMjOW+oMDomGWNE2Llz5ziBK81jlOKRcodRlttZs+4QhE0yvrg6RNqZ7DNwcnbiFMMKhQLt7R0ICLiNQ8iOK7vRZHzgW6VONdU1bM5T7mpKK0wBwR59ZBN27d0z9nRUtwo4k/E5qq9Uo76hnvNWe3v3ZXGn8L0JCQmCsIkmjNZelIeadjP6hSxDyuxO8xmZ+WTykyFC11Emd0MxOeHbRD/orVA+xUE8ciQDCxcugJub2wBpeXl5nI2dviMpKSlFYGAAk+jn5zcyYeTHsXnjIxzgUsjYEaBhjSy/fqEeVVBQgNtvvx2FhYWorq7muYoChxYXlzAxtP4iobi/lAnx2LFjvIimddqAnl7SbCD0cU18An7z25fZL1GI6QgQdrRjQf8AKxQVFaKmphYKhZL3DN3cXDk/Mw13tGA2FDLpCwuL4OTkyCTRZnB19RUmLiQkZHjC6JeDBw7gxV+/yF5RIjuEaYRRJOzAoEC4ql3Ri96B4a6rqxu0qUtmO2XnpTmpp6cHVZWVUCgcMG3abbzLUVxUjMuFhVi+fBn3OuqRx4+fwLRp/ry4HraH9f9ATvnHMo+ita3VtBpP8atoP9DO3gE21teNif61VT80NJTRr9R7aD7r6GhnEmn95aJSY8WK5QNWIU1NdJ1arUJAwHU/e5FoQKKGRu+19PpmBrhfysvLB4F9vTOUc6pl6pE0fPb3vvKyco6tXFpahoiIcJDLIe2CUHbfUXuYRM8xZdSYShi9Vkk+mIzYuNhBqToKCi6z0ZGWmoao6Ci2GIlwsh5p3huRMGJ9186d2P/v/4jTKyY2ObWrGsHB05GbkzNwx/yFC5F18uTAZ7L+fvXir6Gtb4C/vx8Pf9ZW1rCytkZPTzdfR+u0+voGnvf8/HzZAKEhc0TCntu2DXU1tfjR44+L0ysmEtYHdhfs7GwH7qDUXobWYGtrG2bMCMXePXsRHhGB8PBZRrWT2U89lnZA5s6bO3IPI/NSExuHI5kZoIMRxhIN2Ds44GhmJhYuWjTsOaabeM5b4lJjQyIZbrR70S9VlVW8BXXu3Hl2Azh16hQWLFgAZ+evdzN6ATJM9Pomng+VSgUc7B0wy4DYIUYHbUL+8Hvfx4GUZAx3GMLTywvHjx1HZFQkgoKCbgnAx/sQphDGvaa6GhlHMviEJVmWtbV1PDw6Kh0HVYG2pxRKBV9juNsx5q0pWkuQSSqkDwGjhJWWsSXYL7SwrqqiF5X5bPkpFQrUabWIjIwYsmdI21Vk1oeETGfShp3DxOmVsTVBY4SReR50A2G0QC4pLeVdj6YmPebOncNkG1qCRGxFeQUvwGmhLQgbGycj3mWMMNrEDQ6+PmUQEenp6Sgvr4C/vz+qr1zBuvXr+E2z4Zlmui7/Uj7c3N14V4RMe9HDJCbtRsIIdK1Wyy8kSehzbU0tyBBJTknh48hE2OZHNxsljN5E0yK6vr6eyRWEyUKYftDQZjh3HTxwkF+b0HxFhCmVSsycORPf/OYDqKutg4/v9d0Mum/Txo149/33ec4bcWtKzGFjY7Kvhw0ljL7/dN+n7L5GG8G0h0iLYk18HBseoaGh/N7LcPuJarA2MRG79uxBVdUV9vEQPWxsvAx7V0dHB65da+RX/IZChNF7LfpLc5GLiwonT55EXFwsvzq5cuUKlEpH3tUwlHtXr8H2N9/kHZAZM2YIwiTmS3J1wi9RckjlVSgIkxdfybULwiSHVF6FgjB58ZVcuyBMckjlVSgIkxdfybULwiSHVF6FgjB58ZVcuyBMckjlVSgIkxdfybULwiSHVF6FgjB58ZVcOxGWdSabjx8ZyhCfDgoSnKCJx6Ev04f4GUheK6HQKAL0+mXpXYuRe/7coHNkdLFRV+0nf/ITuLm7Y+u2bXz0RYj5ECDXwld+/wo8PNw52cCNYpQw8jH47W9eRlpqKnuiCjEfAuSM82BSIp544gmj8ZRHPQxBTiBCzIfAaK6DoxJmvqqKkkxBYFjCyFvni/9+gWa93hQ94hqJECCbIS5eM+Rsc796o4R9tv8zvPzSS3wkxtvgbJJEdRJqRkCArPSU5BS8/te/4K7Fi0c3Ouhw2d0rVuLtd99BeHi4AHcCEKAOs3vnTvzzww9GJ4xOAT66uS+VB3n0FOTnIyoqCgqlkp0h6extUVER+9SRBUnfkfcPCf2fzjKNNnFOAAYWVSRFH5gTPfvmU3mQE+PlggJ09/Swl6pK1XcS0NraimMitbQ085FOOphGSwHKfRUTEyPSe0jQPMTWlAQgmlOFIMycaEtQliBMAhDNqUIQZk60JShLECYBiOZUIQgzJ9oSlCUIkwBEc6oQhJkTbQnKEoRJAKI5VQjCzIm2BGWZ7NNB/gSUx/lA8kF2ExBifgRqa2oQH6dBzrmzo2/+0hUv/PJ5aLV1ePqZn10Pq2P+ek/JEsvKyvHGX/+CpUtj8OTTT5lGGJ3X3bF9O4eCa21rm5LATdRDu7u7ISlpLRLXJnFM4BtFuAhMFDNjLFcQNkbgJuo2o4SRexsZH0ImDgF6zxgbF3fzQyLHRzqcDprXNPGaIZ6oE/dIt07JOp2O39JTYJbs06exZOlS/kzh0k2aw4gcikvb1dWJnR99jJyvw6KuXrOGQ3avX79eOOdI2F6OHzvG0XLOnj2LutpazAwLQ8LqBDz6ne+YRtizP/s5+3M01NczQRQ+x9vLCw4KBXsDb31um1FlEj6DxauiwGCEX2dXF8dFJD8N8oshQgICA9HZ0YHmlhaEhYXh9Vdf45BGVtZWfJ6BQvRt2rwZ8xfMN42whx96CCGhodBoNNBq61FSUswhT3W6Jnz04QfYvXfvkFMVFo+wxA9A0VwpmYBKrWbCKBSvh6cnyI3N09OL/WG6u3uwYOECNDY24qMPPsSn+/YhMSkJmvh42NnbDQo/2189o0YHBQh78YVfcUzafiHPqPUbNrDCO2bdIfHjTW11lRUV6Oru5k5AnmjkHk9/+2JTuQwCZ1iznjx+t27ZioqKcjy7ZQuCAoM4Tq0Q6REgi5zcB2kYtbWx4R5H2WaT1q41bUiUvkpC40gItLe3sxXeLxT5jeIpkvugSVaigHfyIiB2OiYvN0ZrJggThFkYAhZW3f8DXqTL3pYbhUMAAAAASUVORK5CYII=" id="101" name="Google Shape;101;p3"/>
          <p:cNvSpPr/>
          <p:nvPr/>
        </p:nvSpPr>
        <p:spPr>
          <a:xfrm>
            <a:off x="307975" y="7937"/>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descr="data:image/png;base64,iVBORw0KGgoAAAANSUhEUgAAAGwAAACYCAYAAAABZQzCAAARbElEQVR4Xu1deVhU1xX/sc+wzLBvhkVQEtmMe1RcIgxolqYB09QlmjZdkzZLm6pp0iZN+zVdkrSpNf80a5vFLeZrTZoqixLBFRFUNILsiywDyjDsW79zCDjIACO8NzByz/f54cy8d+59v99dzr3v3HOsent7eyHEYhCwEoRZDFdcUUGYZfElCLMwvgRhgjBLQ8DC6ivmsKlMWE9PD/bs2o3wiHBERUczFIWXC/FlejpWrFyBkNBQSeGh8tJSUzFn7lwkHzyIOI0G2aezsWz5MiiVypsqq1mvx+5du6HX6/Gthx+Gj6/PiPd3d3cjMyMDS5Yuha2t7U2VNZ6LJe9hqSkpCAkJgZOzM+zt7XE0MxMEbMLq1aitrYWbmxtsbGzQ1tYGWgJ2tLdz/Z1dXPjBrzZchbOzE7KyTsPJyYl1BAUHDRBAv6vUqoHPhw8dRm9vD4O3NCYGzc3NiI2LY/0lxcVoaGiAWu3KeqaHTIdOp4OXlxeXrdVq4e7uPqAr7/x5NDU1Ye68efybr68vE9jW2jpQx87OTuibmuDh6Yn/fv457rn3XtZpZ2eHnJwcqFUqREZFDdxvbW09Hn6G3CsLYQR0xpEMBoPAtrKygrOzM/Ly8mBrYws3dzcGUteoQ0dHB4Pn4+MDWztbBoyucVG5QKVSQ6drRHdXN7q6u+CodERmZiYCAgPw48cfZxLy8/Px+f79CJ0xA4WXLyNm2XJotXWoq6uDwkGBzq5OeHl5Q69v4oZSUlKC0NBQNOuboWvScaNYv2EDA0OENTbqcO7sWRQUFEATr0FhYSHaWvsaF9WxpqYG7h7u/H9qFH5+fvjqq69QWVGB4ODp8PH1RVFhId9PjZR0SCmSEkY96f333oO/vz+3uNbWNvj6+sDOzp4fmIZGD08PBAYGwtvbGxcvXuRWTFJeXs5/y0rLuAfMDJsJR0cnBszLyxNZWVlYsmQJPtu/H9GzZyMxKQnUeongN3fswLfXrcPuXbsY/NKSUnh6eiAv7wJc3Vzh4e7BetRqFTec+vp6JqGoqAi+fr7YsHEjl33xwkU0Nl7D5YLLKC4uxn3334eysrJBdaTvqSHQsK/TNSEgIADHjh5l8hcvXsx1z83J5fu/8cADmH3nbCn5Mq9Z39XVNep4Tz2Oes6NQo2BCKLfaeg0HGr67zFFf7/eCxcu4GxuLjw9PXnuu1GM1YPmrU/37YMmPh5qtXrgFmPXDvcc42VP0h423sqY834i99q1azxs38w809LSAkdHR3NWdVBZU5awCUN8nAUPSxhNqIcPHWIrSYj5EKDeS9au4ZBrWLpRwsg42LplK6Kiotg4EGI+BMh6Pn/+PP6+YweiZ/etZUckjCbLuLtX4dXXX8PCRYvMV1NR0gACOz/+GKkpqfjH22+NTlhFeTk2P7IJqYcP8aRM6ylaS9BaqrOjA9Y2NjxJOzg4CIhlQoA6zbw75+B0zpkhFvOQIZHWDz/6/g9wICWZTej0w+m8srezt+MVvYeHB1QqFebNn2/U/JbpGaac2uiISJzKPj2kY4xImCFKVVVVvLqn3QIh8iMwbsLkr6IowRABQZiFtQdBmCDMwhCwsOqKHiYIszAELKy6oocJwiwMAQurruhhFkhY1pns0bemaP9QsyoWaemH4eLiYmGPeWtU9+rVq1gRswxn886PvvlLV/z8mWdgbW2DX2zdIkgzcxsoKy3Fn//4J0wPDcHzL7xgGmHk2PKH37+CtLS0ARcvM9d7yhZHLguJa5Pw3cceM+pbKVwELKxpDEsYuaWRYyR5xAoxHwLkIkCOqMY8x6gWRgkjorY++ws4KBTCRcB8XHFJVxsa0N7ejje2b0fojKGu7UMII1fk+9bcg58+9STuu/9+M1dXFEcIkGPspa8u4Y3tfxvd6KisrMSGb6/D4SNfIv/SJVRUVGDRXXfxm09649zV2cl+8+SOHBEZeVM+fYIO0xCg8wGLFy5iFwHyoDaUEd84l5aWol6rZdfjiMgIdnmbNm0abgsIYD/0iIgIJk+I9AiInQ7pMZVVoyBMVnilVy4Ikx5TWTUKwmSFV3rlgjDpMZVVoyBMVnilVy4Ikx5TWTUKwmSFV3rlgjDpMZVVoyBMVnilVy4Ikx5TWTUKwmSFV3rlgjDpMZVVoyBMVnilVy4Ikx5TWTUKwmSFV3rlgjDpMZVVoyBMVnilVy4Ikx5TWTWaTBjFE/zedx9DSlqqrBUSykdGICo8Atm5OaM74ZCbW+zdq/DWO28jLCxM4DoBCGSfPo2nn3oaX2YcGVK6UUfSD/75L7z91lvY8MhGDggpxHwIUEDNfXs/wcu/+x3iE+JNI4yuOnniBA6lHULr1/FuzVflqV0SHYZ4MDGRw+Qak2F96+kES8rBZBF+z8ztx9HJEStWruRIqSYTlpKcjOef+yV7/Hr7iPB75uSMfOtPHD+Bv/19O0f3vlGG9DByxI9deTe2v7kDc+bMMWddRVlfI7Dvk084GPU77703OmEcfm/TZqQeShvWt97G1pZdtWOWLRO+9TI0M7LU586+8+bD7w3nW69Sq5F16hRWrVolfOtlIIxUmrxwNoyXKFNdhFoTEBCEmQDSZLpEEDaZ2DChLoIwE0CaTJcIwiYTGybURRBmAkiT6RJB2GRiw4S6CMJMAGkiLqGMSbTB3tLSCgcHew4xTzkCBGETwcYoZdbVaWFvbzcQz4s23OkFcnR0NGZHRo0vbv0kfF6LrhL1KtqCuvF9Y1FRMUJDQwRhk41diodCQiGKKNtGf14ySs84a9YsQdhkI+zSpUv43xf/g6urK8c+oVyhlKuTYiVOnx4s5rDJRhgFX8vNzUVwcDAbGpWVVSASIyMjOW+oMDomGWNE2Llz5ziBK81jlOKRcodRlttZs+4QhE0yvrg6RNqZ7DNwcnbiFMMKhQLt7R0ICLiNQ8iOK7vRZHzgW6VONdU1bM5T7mpKK0wBwR59ZBN27d0z9nRUtwo4k/E5qq9Uo76hnvNWe3v3ZXGn8L0JCQmCsIkmjNZelIeadjP6hSxDyuxO8xmZ+WTykyFC11Emd0MxOeHbRD/orVA+xUE8ciQDCxcugJub2wBpeXl5nI2dviMpKSlFYGAAk+jn5zcyYeTHsXnjIxzgUsjYEaBhjSy/fqEeVVBQgNtvvx2FhYWorq7muYoChxYXlzAxtP4iobi/lAnx2LFjvIimddqAnl7SbCD0cU18An7z25fZL1GI6QgQdrRjQf8AKxQVFaKmphYKhZL3DN3cXDk/Mw13tGA2FDLpCwuL4OTkyCTRZnB19RUmLiQkZHjC6JeDBw7gxV+/yF5RIjuEaYRRJOzAoEC4ql3Ri96B4a6rqxu0qUtmO2XnpTmpp6cHVZWVUCgcMG3abbzLUVxUjMuFhVi+fBn3OuqRx4+fwLRp/ry4HraH9f9ATvnHMo+ita3VtBpP8atoP9DO3gE21teNif61VT80NJTRr9R7aD7r6GhnEmn95aJSY8WK5QNWIU1NdJ1arUJAwHU/e5FoQKKGRu+19PpmBrhfysvLB4F9vTOUc6pl6pE0fPb3vvKyco6tXFpahoiIcJDLIe2CUHbfUXuYRM8xZdSYShi9Vkk+mIzYuNhBqToKCi6z0ZGWmoao6Ci2GIlwsh5p3huRMGJ9186d2P/v/4jTKyY2ObWrGsHB05GbkzNwx/yFC5F18uTAZ7L+fvXir6Gtb4C/vx8Pf9ZW1rCytkZPTzdfR+u0+voGnvf8/HzZAKEhc0TCntu2DXU1tfjR44+L0ysmEtYHdhfs7GwH7qDUXobWYGtrG2bMCMXePXsRHhGB8PBZRrWT2U89lnZA5s6bO3IPI/NSExuHI5kZoIMRxhIN2Ds44GhmJhYuWjTsOaabeM5b4lJjQyIZbrR70S9VlVW8BXXu3Hl2Azh16hQWLFgAZ+evdzN6ATJM9Pomng+VSgUc7B0wy4DYIUYHbUL+8Hvfx4GUZAx3GMLTywvHjx1HZFQkgoKCbgnAx/sQphDGvaa6GhlHMviEJVmWtbV1PDw6Kh0HVYG2pxRKBV9juNsx5q0pWkuQSSqkDwGjhJWWsSXYL7SwrqqiF5X5bPkpFQrUabWIjIwYsmdI21Vk1oeETGfShp3DxOmVsTVBY4SReR50A2G0QC4pLeVdj6YmPebOncNkG1qCRGxFeQUvwGmhLQgbGycj3mWMMNrEDQ6+PmUQEenp6Sgvr4C/vz+qr1zBuvXr+E2z4Zlmui7/Uj7c3N14V4RMe9HDJCbtRsIIdK1Wyy8kSehzbU0tyBBJTknh48hE2OZHNxsljN5E0yK6vr6eyRWEyUKYftDQZjh3HTxwkF+b0HxFhCmVSsycORPf/OYDqKutg4/v9d0Mum/Txo149/33ec4bcWtKzGFjY7Kvhw0ljL7/dN+n7L5GG8G0h0iLYk18HBseoaGh/N7LcPuJarA2MRG79uxBVdUV9vEQPWxsvAx7V0dHB65da+RX/IZChNF7LfpLc5GLiwonT55EXFwsvzq5cuUKlEpH3tUwlHtXr8H2N9/kHZAZM2YIwiTmS3J1wi9RckjlVSgIkxdfybULwiSHVF6FgjB58ZVcuyBMckjlVSgIkxdfybULwiSHVF6FgjB58ZVcuyBMckjlVSgIkxdfybULwiSHVF6FgjB58ZVcOxGWdSabjx8ZyhCfDgoSnKCJx6Ev04f4GUheK6HQKAL0+mXpXYuRe/7coHNkdLFRV+0nf/ITuLm7Y+u2bXz0RYj5ECDXwld+/wo8PNw52cCNYpQw8jH47W9eRlpqKnuiCjEfAuSM82BSIp544gmj8ZRHPQxBTiBCzIfAaK6DoxJmvqqKkkxBYFjCyFvni/9+gWa93hQ94hqJECCbIS5eM+Rsc796o4R9tv8zvPzSS3wkxtvgbJJEdRJqRkCArPSU5BS8/te/4K7Fi0c3Ouhw2d0rVuLtd99BeHi4AHcCEKAOs3vnTvzzww9GJ4xOAT66uS+VB3n0FOTnIyoqCgqlkp0h6extUVER+9SRBUnfkfcPCf2fzjKNNnFOAAYWVSRFH5gTPfvmU3mQE+PlggJ09/Swl6pK1XcS0NraimMitbQ085FOOphGSwHKfRUTEyPSe0jQPMTWlAQgmlOFIMycaEtQliBMAhDNqUIQZk60JShLECYBiOZUIQgzJ9oSlCUIkwBEc6oQhJkTbQnKEoRJAKI5VQjCzIm2BGWZ7NNB/gSUx/lA8kF2ExBifgRqa2oQH6dBzrmzo2/+0hUv/PJ5aLV1ePqZn10Pq2P+ek/JEsvKyvHGX/+CpUtj8OTTT5lGGJ3X3bF9O4eCa21rm5LATdRDu7u7ISlpLRLXJnFM4BtFuAhMFDNjLFcQNkbgJuo2o4SRexsZH0ImDgF6zxgbF3fzQyLHRzqcDprXNPGaIZ6oE/dIt07JOp2O39JTYJbs06exZOlS/kzh0k2aw4gcikvb1dWJnR99jJyvw6KuXrOGQ3avX79eOOdI2F6OHzvG0XLOnj2LutpazAwLQ8LqBDz6ne+YRtizP/s5+3M01NczQRQ+x9vLCw4KBXsDb31um1FlEj6DxauiwGCEX2dXF8dFJD8N8oshQgICA9HZ0YHmlhaEhYXh9Vdf45BGVtZWfJ6BQvRt2rwZ8xfMN42whx96CCGhodBoNNBq61FSUswhT3W6Jnz04QfYvXfvkFMVFo+wxA9A0VwpmYBKrWbCKBSvh6cnyI3N09OL/WG6u3uwYOECNDY24qMPPsSn+/YhMSkJmvh42NnbDQo/2189o0YHBQh78YVfcUzafiHPqPUbNrDCO2bdIfHjTW11lRUV6Oru5k5AnmjkHk9/+2JTuQwCZ1iznjx+t27ZioqKcjy7ZQuCAoM4Tq0Q6REgi5zcB2kYtbWx4R5H2WaT1q41bUiUvkpC40gItLe3sxXeLxT5jeIpkvugSVaigHfyIiB2OiYvN0ZrJggThFkYAhZW3f8DXqTL3pYbhUMAAAAASUVORK5CYII=" id="102" name="Google Shape;102;p3"/>
          <p:cNvSpPr/>
          <p:nvPr/>
        </p:nvSpPr>
        <p:spPr>
          <a:xfrm>
            <a:off x="460375" y="160337"/>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103" name="Google Shape;103;p3"/>
          <p:cNvPicPr preferRelativeResize="0"/>
          <p:nvPr/>
        </p:nvPicPr>
        <p:blipFill>
          <a:blip r:embed="rId3">
            <a:alphaModFix/>
          </a:blip>
          <a:stretch>
            <a:fillRect/>
          </a:stretch>
        </p:blipFill>
        <p:spPr>
          <a:xfrm>
            <a:off x="851525" y="48625"/>
            <a:ext cx="5364999" cy="6764925"/>
          </a:xfrm>
          <a:prstGeom prst="rect">
            <a:avLst/>
          </a:prstGeom>
          <a:noFill/>
          <a:ln>
            <a:noFill/>
          </a:ln>
        </p:spPr>
      </p:pic>
      <p:sp>
        <p:nvSpPr>
          <p:cNvPr id="104" name="Google Shape;104;p3"/>
          <p:cNvSpPr txBox="1"/>
          <p:nvPr/>
        </p:nvSpPr>
        <p:spPr>
          <a:xfrm>
            <a:off x="8376750" y="3528050"/>
            <a:ext cx="5433600" cy="6339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t/>
            </a:r>
            <a:endParaRPr>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2021-02-02T11:58:26Z</dcterms:created>
  <dc:creator>Windows User</dc:creator>
</cp:coreProperties>
</file>