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85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523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048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528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131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250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528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237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21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5164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74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2C755-B357-4301-9C9F-E37D1F5671DE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68A86-7FB4-43E9-9062-66F2111C26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516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lh4.googleusercontent.com/abXu8UzwH43N2KPYMrIH9VX0wa7O7eLy8hvuczsDR2WsCZNcujwDZoC72BjbW52-E2N32ZhvY6pcdWTstrTT6rZGbt3FN9IImCSn8sc8UEMfLNzmKtUyaImfJCDO3L1-b092jGk3da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" t="2767" r="1668" b="22304"/>
          <a:stretch/>
        </p:blipFill>
        <p:spPr bwMode="auto">
          <a:xfrm>
            <a:off x="1080655" y="572655"/>
            <a:ext cx="10021453" cy="561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127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745" y="193964"/>
            <a:ext cx="6165417" cy="63915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4108" y="701965"/>
            <a:ext cx="5227783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Surreal Dream</a:t>
            </a:r>
          </a:p>
          <a:p>
            <a:r>
              <a:rPr lang="en-GB" sz="2400" dirty="0" smtClean="0"/>
              <a:t>Look at this picture. Can you create your own 2A sentences using the picture for inspiration?</a:t>
            </a:r>
          </a:p>
          <a:p>
            <a:r>
              <a:rPr lang="en-GB" sz="2400" dirty="0" smtClean="0"/>
              <a:t>Why do you think this picture was given the title ‘Surreal Dream?’</a:t>
            </a:r>
            <a:endParaRPr lang="en-GB" sz="2400" dirty="0"/>
          </a:p>
        </p:txBody>
      </p:sp>
      <p:pic>
        <p:nvPicPr>
          <p:cNvPr id="6" name="Picture 2" descr="https://lh4.googleusercontent.com/abXu8UzwH43N2KPYMrIH9VX0wa7O7eLy8hvuczsDR2WsCZNcujwDZoC72BjbW52-E2N32ZhvY6pcdWTstrTT6rZGbt3FN9IImCSn8sc8UEMfLNzmKtUyaImfJCDO3L1-b092jGk3da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7" t="2767" r="1668" b="22304"/>
          <a:stretch/>
        </p:blipFill>
        <p:spPr bwMode="auto">
          <a:xfrm>
            <a:off x="734290" y="3296923"/>
            <a:ext cx="4627417" cy="259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7686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34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2021-01-29T16:10:54Z</dcterms:created>
  <dcterms:modified xsi:type="dcterms:W3CDTF">2021-01-29T16:15:37Z</dcterms:modified>
</cp:coreProperties>
</file>