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760" y="-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034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76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18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638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36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643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27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794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435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2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4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58A58-5AFF-4004-B814-CD4D34D6CE03}" type="datetimeFigureOut">
              <a:rPr lang="en-GB" smtClean="0"/>
              <a:t>01/03/21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1082E-FAFB-4FB4-B3EE-7B3B946BF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83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Diary Examples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Dear Diary,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GRRRRRRRR </a:t>
            </a:r>
            <a:r>
              <a:rPr lang="en-GB" dirty="0"/>
              <a:t>. . </a:t>
            </a:r>
            <a:r>
              <a:rPr lang="en-GB" dirty="0" smtClean="0"/>
              <a:t>…..I'm </a:t>
            </a:r>
            <a:r>
              <a:rPr lang="en-GB" dirty="0"/>
              <a:t>SO hungry! I thought I was going to grab my favourite snack from the deep dark wood today, but then something really scary happened and I had to run away. I was so afraid that my terrible tusks were trembling and all of the purple prickles on my back stood on end. I had come face to face with the meanest creature in the wood . . . . the big bad mouse!! Even the cunning fox was scared of him! I think I was lucky to </a:t>
            </a:r>
            <a:r>
              <a:rPr lang="en-GB" dirty="0" smtClean="0"/>
              <a:t>escape. Tomorrow I will </a:t>
            </a:r>
            <a:r>
              <a:rPr lang="en-GB" dirty="0"/>
              <a:t>hunt for snacks somewhere </a:t>
            </a:r>
            <a:r>
              <a:rPr lang="en-GB" dirty="0" smtClean="0"/>
              <a:t>else. </a:t>
            </a:r>
          </a:p>
          <a:p>
            <a:pPr marL="0" indent="0">
              <a:buNone/>
            </a:pPr>
            <a:r>
              <a:rPr lang="en-GB" dirty="0" smtClean="0"/>
              <a:t>GRUF xx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8391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Diary Examples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 smtClean="0"/>
              <a:t>Dear Diary, </a:t>
            </a:r>
          </a:p>
          <a:p>
            <a:pPr marL="0" indent="0">
              <a:buNone/>
            </a:pPr>
            <a:r>
              <a:rPr lang="en-GB" sz="2400" dirty="0" smtClean="0"/>
              <a:t>Today was the best day ever! However, it did start off rather scary. I had been in the tunnel for DAYS!! It was so dark and cramped. I had been twisting and coiling, winding and burying for hours, but I just couldn’t find the treasure. I was getting so worried about my friends, what was happening to them? Was the Wizard Lizard and his crow harming them? Thinking of this made me very sad. Just then I heard a loud BANG… then a CRASH… and then a THUMP! What is going on up there? I dug as fast as lightening to the surface, hoping my friends were safe. I burst through the ground and they were chanting SUPERWORM!  The rest of the day we played and laughed, and sung songs. </a:t>
            </a:r>
          </a:p>
          <a:p>
            <a:pPr marL="0" indent="0">
              <a:buNone/>
            </a:pPr>
            <a:r>
              <a:rPr lang="en-GB" sz="2400" dirty="0" smtClean="0"/>
              <a:t>SW xx</a:t>
            </a:r>
          </a:p>
          <a:p>
            <a:pPr marL="0" indent="0">
              <a:buNone/>
            </a:pPr>
            <a:r>
              <a:rPr lang="en-GB" sz="2400" dirty="0" smtClean="0"/>
              <a:t>P.S. I wonder what ever happened to that old Lizard?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53645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/>
          <a:lstStyle/>
          <a:p>
            <a:r>
              <a:rPr lang="en-GB" dirty="0" smtClean="0"/>
              <a:t>What do I include in a diary entry?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2951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299</Words>
  <Application>Microsoft Macintosh PowerPoint</Application>
  <PresentationFormat>On-screen Show (4:3)</PresentationFormat>
  <Paragraphs>10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Diary Examples</vt:lpstr>
      <vt:lpstr>Diary Examples</vt:lpstr>
      <vt:lpstr>What do I include in a diary entry?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Sue</cp:lastModifiedBy>
  <cp:revision>5</cp:revision>
  <dcterms:created xsi:type="dcterms:W3CDTF">2014-04-27T19:01:35Z</dcterms:created>
  <dcterms:modified xsi:type="dcterms:W3CDTF">2021-03-01T20:40:33Z</dcterms:modified>
</cp:coreProperties>
</file>