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1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903AB-22F4-4822-A866-39483F966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41E5E4-159B-49E8-B3F9-7276A8FBE0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245B4-1ED5-46D8-98B1-39953B892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6AFA1-5FBC-402F-B938-5AD4EFC3D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93192-C0BD-4CCE-9999-9168DAFCC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898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1FF8E-487A-4271-A2F0-80166D3D5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0EF4A-09E3-46E8-82DE-5BED6EE7B7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F9620-81AA-4311-B572-23E33707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4E97F-AD9C-42E0-BD68-F11DBDDE8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1B17B-B164-4F57-AF1D-699B4BB3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51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C4718-84DC-4EEC-A8B5-603169F74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0D550C-7AA5-40DC-AC6C-026161E964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B9A882-883D-451E-B006-9DD3CD81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CC677-EA08-46CF-A78A-C5BE6D7AD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858C7-F66F-4E3F-8915-4F28B1B87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23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33C7E-7462-444A-8876-58B212908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310B4-87D5-4B03-9E9D-4641D2B26E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893BB9-C6D7-4403-B568-BA89DB13D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1D5EA-08C6-4D6C-B645-A6C13B7AA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BC1F0-47CE-45EC-9DBF-428D94A6B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E840-EEFD-485F-98C1-8637BC290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37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1E20F-8936-4D6C-9A08-6686C59D6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DA7F54-AFEB-42F7-8CA8-5D39AE0D7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4AD1D5-DCE0-4048-8DF9-905322753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3F0F46-E407-4605-85AF-2EF1920F7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0FBCCC-AD35-4B85-AE62-3E2A4236F7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E50561-5F41-4C28-93BB-2AEBBAD43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2F2FA6-8D8A-4E50-9AC7-B056FE9C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3FCF8C-920A-4715-A2D2-B39118EC5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880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B7B4B-7F1C-4451-BAAD-56A73ADD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7F3692-7880-4E32-91DB-E44DEC63E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79DAB5-E5CF-42EE-B3F5-C8D68EF39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CB86D0-5AFA-4BA1-ADFD-422D4AC3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641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E4F022-EEEA-48F7-AE4F-4D4A8193D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22CF7E-5E04-4158-A353-E9454C777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5A509-3678-4C84-B2FF-74F310C4D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928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1BEE5-2553-4FFB-A4DE-BD5079AE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5DF1D-6332-4D47-BDE2-79AEA0310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BD8E2F-3E7E-4B9C-9A17-C157B16B5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BEB35-4333-4CF7-B015-8C6C06A7F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7837E0-5410-4BD9-A295-D9431C7C1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83850-0D60-478C-A1C1-C36997B7E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5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E0D2E-3EF0-4C2E-9116-385C8CE3E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9ECFFF-707A-4158-8E47-9FB214133D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9A3B3-8F21-4AE7-8854-95E066A925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5EDA2-287C-46B1-AC7E-369E7BB93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6D0DA-2B9A-4BF1-8144-D39F77B6A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4837A-3DBA-496E-A8EB-D2ACE7E00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636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7CA41-618E-4646-8DEA-EC5D5C77A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7BDAAC-0C99-478F-BF9C-122866335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F05E4-1C03-4991-8C70-5C65CE128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73205-C2E6-4DEF-B22D-DDC38687E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3E8F9-1F30-4A90-8145-2DC234CD7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064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DED244-1314-4EC1-87C1-6025361299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F266A8-789D-43BB-8B78-96B80120D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4B9AC-5327-4400-AECA-14828069D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FD930-7EE4-4C99-B7A1-C446A8796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12B6F-8489-49B5-90F7-98DDB94B5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825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130680-DFD5-4506-89D1-71775C084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AEED1-D977-4429-BC23-2AE69083B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35436-EBEB-4433-8C98-216B01F7B5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A3F54-7EFB-43E8-AA09-789EDE22CFA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DCEB3-8D4B-4ED6-970C-EB58E732BA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1A3D3-F879-4CC2-BD9A-00CCD9100F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7D343-4FDD-4695-95E0-1A1DD949FC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72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23" y="143879"/>
            <a:ext cx="11881320" cy="2520280"/>
          </a:xfrm>
        </p:spPr>
        <p:txBody>
          <a:bodyPr>
            <a:noAutofit/>
          </a:bodyPr>
          <a:lstStyle/>
          <a:p>
            <a:r>
              <a:rPr lang="en-GB" sz="2600" b="1" dirty="0">
                <a:latin typeface="Calibri(Body)"/>
              </a:rPr>
              <a:t>Mission: Create your own short story in the style of </a:t>
            </a:r>
            <a:br>
              <a:rPr lang="en-GB" sz="2600" b="1" dirty="0">
                <a:latin typeface="Calibri(Body)"/>
              </a:rPr>
            </a:br>
            <a:r>
              <a:rPr lang="en-GB" sz="2600" b="1" i="1" dirty="0">
                <a:latin typeface="Calibri(Body)"/>
              </a:rPr>
              <a:t>How to Train Your Dragon </a:t>
            </a:r>
            <a:r>
              <a:rPr lang="en-GB" sz="2600" b="1" dirty="0">
                <a:latin typeface="Calibri(Body)"/>
              </a:rPr>
              <a:t>by Cressida Cowell. </a:t>
            </a:r>
            <a:br>
              <a:rPr lang="en-GB" sz="2600" b="1" dirty="0">
                <a:latin typeface="Calibri(Body)"/>
              </a:rPr>
            </a:br>
            <a:r>
              <a:rPr lang="en-GB" sz="2600" i="1" dirty="0">
                <a:latin typeface="Calibri(Body)"/>
              </a:rPr>
              <a:t>Use your map and setting description as a starting point to plan and then write a short, third person, past tense narrative that demonstrates your ability to develop a setting.</a:t>
            </a:r>
            <a:endParaRPr lang="en-GB" sz="2600" b="1" dirty="0">
              <a:latin typeface="Calibri(Body)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35361" y="3520171"/>
            <a:ext cx="3096343" cy="319395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Revisit your map and setting description. Select the language that you will use to set the scene in your story.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575720" y="3520169"/>
            <a:ext cx="3566633" cy="31872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Begin to consider your characters. 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Who would you find in this setting?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What problem are they likely to have if they are in your setting?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48128" y="3520170"/>
            <a:ext cx="3232632" cy="3187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Map out your story.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How will you introduce your problem/ dilemma?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How will you fix it?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What order will the events take place in?</a:t>
            </a:r>
          </a:p>
          <a:p>
            <a:pPr algn="ctr"/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322" y="0"/>
            <a:ext cx="1219199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Task 3: Short Story</a:t>
            </a:r>
          </a:p>
        </p:txBody>
      </p:sp>
      <p:sp>
        <p:nvSpPr>
          <p:cNvPr id="7" name="Rectangle 6"/>
          <p:cNvSpPr/>
          <p:nvPr/>
        </p:nvSpPr>
        <p:spPr>
          <a:xfrm>
            <a:off x="320553" y="2924944"/>
            <a:ext cx="280557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u="sng" dirty="0">
                <a:latin typeface="Calibri(Body)"/>
              </a:rPr>
              <a:t>Before you write</a:t>
            </a:r>
            <a:r>
              <a:rPr lang="en-GB" sz="2500" b="1" dirty="0">
                <a:latin typeface="Calibri(Body)"/>
              </a:rPr>
              <a:t>: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3229732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7608" y="35884"/>
            <a:ext cx="7449234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Task 3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4000" b="1" dirty="0"/>
              <a:t>Short 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336" y="980728"/>
            <a:ext cx="10657184" cy="576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b="1" u="sng" dirty="0"/>
              <a:t>Planning your write:</a:t>
            </a:r>
          </a:p>
          <a:p>
            <a:pPr marL="457200" indent="-457200">
              <a:buAutoNum type="arabicPeriod"/>
            </a:pPr>
            <a:r>
              <a:rPr lang="en-GB" sz="2500" dirty="0"/>
              <a:t>Think about your favourite stories and books. Consider the structure and key features of the text type. </a:t>
            </a:r>
          </a:p>
          <a:p>
            <a:pPr marL="457200" indent="-457200">
              <a:buAutoNum type="arabicPeriod"/>
            </a:pPr>
            <a:r>
              <a:rPr lang="en-GB" sz="2500" dirty="0"/>
              <a:t>Discuss different ideas about your narrative with a friend or adult. Particularly focus on the setting, characters and problem which you have developed. 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/>
              <a:t>Develop your doodles and ideas into a more detailed plan using a planning frame, story map or key notes. Do not forget to use resources such as dictionaries, a thesaurus and word banks to help you – if you do not have these at home, there are versions available online and on the school website.</a:t>
            </a:r>
          </a:p>
          <a:p>
            <a:pPr marL="457200" indent="-457200">
              <a:buAutoNum type="arabicPeriod"/>
            </a:pPr>
            <a:r>
              <a:rPr lang="en-GB" sz="2500" dirty="0"/>
              <a:t>Consider what punctuation you could use (including for direct speech) and add it to your plan.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/>
              <a:t>Say out loud what you are going to write before you commit it to paper.</a:t>
            </a:r>
          </a:p>
        </p:txBody>
      </p:sp>
    </p:spTree>
    <p:extLst>
      <p:ext uri="{BB962C8B-B14F-4D97-AF65-F5344CB8AC3E}">
        <p14:creationId xmlns:p14="http://schemas.microsoft.com/office/powerpoint/2010/main" val="1458566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292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Calibri(Body)</vt:lpstr>
      <vt:lpstr>Office Theme</vt:lpstr>
      <vt:lpstr>Mission: Create your own short story in the style of  How to Train Your Dragon by Cressida Cowell.  Use your map and setting description as a starting point to plan and then write a short, third person, past tense narrative that demonstrates your ability to develop a setting.</vt:lpstr>
      <vt:lpstr>Task 3: Short Story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Mission: Create your own short story in the style of  How to Train Your Dragon by Cressida Cowell.  Use your map and setting description as a starting point to plan and then write a short, third person, past tense narrative that demonstrates your ability to develop a setting.</dc:title>
  <dc:creator>Helen</dc:creator>
  <cp:lastModifiedBy>Helen</cp:lastModifiedBy>
  <cp:revision>1</cp:revision>
  <dcterms:created xsi:type="dcterms:W3CDTF">2021-03-02T19:28:25Z</dcterms:created>
  <dcterms:modified xsi:type="dcterms:W3CDTF">2021-03-02T19:33:12Z</dcterms:modified>
</cp:coreProperties>
</file>