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405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794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167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740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53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453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840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403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225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99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24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30664-0F20-4921-8721-2ADF4131CFD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F62CC-B873-423E-8E1B-BC373B6BB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944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6200" y="592281"/>
            <a:ext cx="5590367" cy="55591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84" y="1367566"/>
            <a:ext cx="5988916" cy="26955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0982" y="4294910"/>
            <a:ext cx="45904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Please remember: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to check you punctuation carefully (your questions should start with a capital letter and end with a question mark)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To make sure your questions make sense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35433" y="304800"/>
            <a:ext cx="4858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On Repeat</a:t>
            </a:r>
          </a:p>
          <a:p>
            <a:r>
              <a:rPr lang="en-GB" sz="2000" dirty="0" smtClean="0"/>
              <a:t>Use the picture for inspiration…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87672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39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2</cp:revision>
  <dcterms:created xsi:type="dcterms:W3CDTF">2021-02-04T15:19:58Z</dcterms:created>
  <dcterms:modified xsi:type="dcterms:W3CDTF">2021-02-04T15:23:31Z</dcterms:modified>
</cp:coreProperties>
</file>