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200" y="2886"/>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2122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407380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82995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75C4143-462B-4B69-9F23-F7728787B51C}"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75476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75C4143-462B-4B69-9F23-F7728787B51C}" type="datetimeFigureOut">
              <a:rPr lang="en-GB" smtClean="0"/>
              <a:t>21/02/2021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17308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75C4143-462B-4B69-9F23-F7728787B51C}" type="datetimeFigureOut">
              <a:rPr lang="en-GB" smtClean="0"/>
              <a:t>21/02/2021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838479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5C4143-462B-4B69-9F23-F7728787B51C}" type="datetimeFigureOut">
              <a:rPr lang="en-GB" smtClean="0"/>
              <a:t>21/02/2021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261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220977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705473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43217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8219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75C4143-462B-4B69-9F23-F7728787B51C}" type="datetimeFigureOut">
              <a:rPr lang="en-GB" smtClean="0"/>
              <a:t>21/02/2021</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8C73C48-170F-4A4F-86A0-BD6318DA927E}" type="slidenum">
              <a:rPr lang="en-GB" smtClean="0"/>
              <a:t>‹#›</a:t>
            </a:fld>
            <a:endParaRPr lang="en-GB"/>
          </a:p>
        </p:txBody>
      </p:sp>
    </p:spTree>
    <p:extLst>
      <p:ext uri="{BB962C8B-B14F-4D97-AF65-F5344CB8AC3E}">
        <p14:creationId xmlns:p14="http://schemas.microsoft.com/office/powerpoint/2010/main" val="1790154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62400" y="304800"/>
            <a:ext cx="2590800"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Address: </a:t>
            </a:r>
            <a:endParaRPr lang="en-GB" dirty="0"/>
          </a:p>
          <a:p>
            <a:r>
              <a:rPr lang="en-GB" sz="1600" dirty="0" smtClean="0">
                <a:solidFill>
                  <a:srgbClr val="0070C0"/>
                </a:solidFill>
              </a:rPr>
              <a:t>Nar Valley Federation </a:t>
            </a:r>
          </a:p>
          <a:p>
            <a:r>
              <a:rPr lang="en-GB" sz="1600" dirty="0" smtClean="0">
                <a:solidFill>
                  <a:srgbClr val="0070C0"/>
                </a:solidFill>
              </a:rPr>
              <a:t>82 The Street </a:t>
            </a:r>
          </a:p>
          <a:p>
            <a:r>
              <a:rPr lang="en-GB" sz="1600" dirty="0" err="1" smtClean="0">
                <a:solidFill>
                  <a:srgbClr val="0070C0"/>
                </a:solidFill>
              </a:rPr>
              <a:t>Sporle</a:t>
            </a:r>
            <a:r>
              <a:rPr lang="en-GB" sz="1600" dirty="0" smtClean="0">
                <a:solidFill>
                  <a:srgbClr val="0070C0"/>
                </a:solidFill>
              </a:rPr>
              <a:t> </a:t>
            </a:r>
          </a:p>
          <a:p>
            <a:r>
              <a:rPr lang="en-GB" sz="1600" dirty="0" smtClean="0">
                <a:solidFill>
                  <a:srgbClr val="0070C0"/>
                </a:solidFill>
              </a:rPr>
              <a:t>PE32 2DR</a:t>
            </a:r>
            <a:endParaRPr lang="en-GB" dirty="0"/>
          </a:p>
        </p:txBody>
      </p:sp>
      <p:sp>
        <p:nvSpPr>
          <p:cNvPr id="5" name="TextBox 4"/>
          <p:cNvSpPr txBox="1"/>
          <p:nvPr/>
        </p:nvSpPr>
        <p:spPr>
          <a:xfrm>
            <a:off x="304800" y="1135797"/>
            <a:ext cx="3124200" cy="5539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Date: </a:t>
            </a:r>
          </a:p>
          <a:p>
            <a:r>
              <a:rPr lang="en-GB" sz="1400" dirty="0" smtClean="0">
                <a:solidFill>
                  <a:srgbClr val="0070C0"/>
                </a:solidFill>
              </a:rPr>
              <a:t>Monday </a:t>
            </a:r>
            <a:r>
              <a:rPr lang="en-GB" sz="1400" dirty="0" smtClean="0">
                <a:solidFill>
                  <a:srgbClr val="0070C0"/>
                </a:solidFill>
              </a:rPr>
              <a:t>22</a:t>
            </a:r>
            <a:r>
              <a:rPr lang="en-GB" sz="1400" baseline="30000" dirty="0" smtClean="0">
                <a:solidFill>
                  <a:srgbClr val="0070C0"/>
                </a:solidFill>
              </a:rPr>
              <a:t>nd</a:t>
            </a:r>
            <a:r>
              <a:rPr lang="en-GB" sz="1400" dirty="0" smtClean="0">
                <a:solidFill>
                  <a:srgbClr val="0070C0"/>
                </a:solidFill>
              </a:rPr>
              <a:t> </a:t>
            </a:r>
            <a:r>
              <a:rPr lang="en-GB" sz="1400" dirty="0" smtClean="0">
                <a:solidFill>
                  <a:srgbClr val="0070C0"/>
                </a:solidFill>
              </a:rPr>
              <a:t>February 2021 </a:t>
            </a:r>
            <a:endParaRPr lang="en-GB" sz="1400" dirty="0">
              <a:solidFill>
                <a:srgbClr val="0070C0"/>
              </a:solidFill>
            </a:endParaRPr>
          </a:p>
        </p:txBody>
      </p:sp>
      <p:sp>
        <p:nvSpPr>
          <p:cNvPr id="6" name="TextBox 5"/>
          <p:cNvSpPr txBox="1"/>
          <p:nvPr/>
        </p:nvSpPr>
        <p:spPr>
          <a:xfrm>
            <a:off x="304800" y="1899821"/>
            <a:ext cx="3429000"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Dear </a:t>
            </a:r>
            <a:r>
              <a:rPr lang="en-GB" sz="1600" dirty="0" smtClean="0">
                <a:solidFill>
                  <a:srgbClr val="0070C0"/>
                </a:solidFill>
              </a:rPr>
              <a:t>Sir or Madam </a:t>
            </a:r>
            <a:r>
              <a:rPr lang="en-GB" sz="1600" dirty="0" smtClean="0"/>
              <a:t>_ , </a:t>
            </a:r>
            <a:endParaRPr lang="en-GB" sz="1600" dirty="0"/>
          </a:p>
        </p:txBody>
      </p:sp>
      <p:sp>
        <p:nvSpPr>
          <p:cNvPr id="7" name="TextBox 6"/>
          <p:cNvSpPr txBox="1"/>
          <p:nvPr/>
        </p:nvSpPr>
        <p:spPr>
          <a:xfrm>
            <a:off x="304800" y="2438400"/>
            <a:ext cx="6248400" cy="181588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Explain here why you are writing. It is an introduction. Also introduce yourself</a:t>
            </a:r>
          </a:p>
          <a:p>
            <a:r>
              <a:rPr lang="en-GB" sz="1400" b="1" dirty="0" smtClean="0">
                <a:solidFill>
                  <a:srgbClr val="0070C0"/>
                </a:solidFill>
              </a:rPr>
              <a:t>I am writing to </a:t>
            </a:r>
            <a:r>
              <a:rPr lang="en-GB" sz="1400" dirty="0" smtClean="0">
                <a:solidFill>
                  <a:srgbClr val="0070C0"/>
                </a:solidFill>
              </a:rPr>
              <a:t>request more information about your job and how you got into it. I have always thought that being a policeman would be a really interesting job and I am so impressed by the brave work you do every day.  My name is Harry and I’m a pupil at the Nar Valley Federation. I am very good at drawing, building things and I am always kind to others. I would love it if you could tell me more about what skills a policeman should have and how you got into your job. </a:t>
            </a:r>
          </a:p>
          <a:p>
            <a:endParaRPr lang="en-GB" sz="1600" dirty="0"/>
          </a:p>
        </p:txBody>
      </p:sp>
      <p:sp>
        <p:nvSpPr>
          <p:cNvPr id="8" name="TextBox 7"/>
          <p:cNvSpPr txBox="1"/>
          <p:nvPr/>
        </p:nvSpPr>
        <p:spPr>
          <a:xfrm>
            <a:off x="304800" y="4191000"/>
            <a:ext cx="6248400" cy="175432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a little about how they got into the job / why they wanted to be it</a:t>
            </a:r>
          </a:p>
          <a:p>
            <a:r>
              <a:rPr lang="en-GB" sz="1600" b="1" dirty="0" smtClean="0">
                <a:solidFill>
                  <a:srgbClr val="0070C0"/>
                </a:solidFill>
              </a:rPr>
              <a:t>Firstly, </a:t>
            </a:r>
            <a:r>
              <a:rPr lang="en-GB" sz="1600" dirty="0" smtClean="0">
                <a:solidFill>
                  <a:srgbClr val="0070C0"/>
                </a:solidFill>
              </a:rPr>
              <a:t>what </a:t>
            </a:r>
            <a:r>
              <a:rPr lang="en-GB" sz="1600" dirty="0" smtClean="0">
                <a:solidFill>
                  <a:srgbClr val="0070C0"/>
                </a:solidFill>
              </a:rPr>
              <a:t>made you want to become a policeman? Had you always dreamed of being one when you were little too? How do you become one? I would love to hear more about how you got into the job and if there were any special tests or tasks. Did you have to demonstrate any skills to get in? I am good at doing my best in tricky challenges. </a:t>
            </a:r>
          </a:p>
          <a:p>
            <a:endParaRPr lang="en-GB" sz="1600" dirty="0" smtClean="0">
              <a:solidFill>
                <a:srgbClr val="0070C0"/>
              </a:solidFill>
            </a:endParaRPr>
          </a:p>
        </p:txBody>
      </p:sp>
      <p:sp>
        <p:nvSpPr>
          <p:cNvPr id="10" name="TextBox 9"/>
          <p:cNvSpPr txBox="1"/>
          <p:nvPr/>
        </p:nvSpPr>
        <p:spPr>
          <a:xfrm>
            <a:off x="304800" y="5943600"/>
            <a:ext cx="6248400" cy="175432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more about what it is like to do the actual job. You can say what you imagine or have heard. Then ask questions for details </a:t>
            </a:r>
          </a:p>
          <a:p>
            <a:r>
              <a:rPr lang="en-GB" sz="1400" b="1" dirty="0" smtClean="0">
                <a:solidFill>
                  <a:srgbClr val="0070C0"/>
                </a:solidFill>
              </a:rPr>
              <a:t>Secondly, </a:t>
            </a:r>
            <a:r>
              <a:rPr lang="en-GB" sz="1400" dirty="0" smtClean="0">
                <a:solidFill>
                  <a:srgbClr val="0070C0"/>
                </a:solidFill>
              </a:rPr>
              <a:t>could you tell me a little more about what it is like. What is the toughest challenge you’ve ever faced? I </a:t>
            </a:r>
            <a:r>
              <a:rPr lang="en-GB" sz="1400" dirty="0" smtClean="0">
                <a:solidFill>
                  <a:srgbClr val="0070C0"/>
                </a:solidFill>
              </a:rPr>
              <a:t>imagine there must be some really hard days and some really exciting days too. What an interesting job to do! </a:t>
            </a:r>
          </a:p>
          <a:p>
            <a:endParaRPr lang="en-GB" sz="1400" b="1" dirty="0">
              <a:solidFill>
                <a:srgbClr val="0070C0"/>
              </a:solidFill>
            </a:endParaRPr>
          </a:p>
          <a:p>
            <a:r>
              <a:rPr lang="en-GB" sz="1400" b="1" dirty="0" smtClean="0">
                <a:solidFill>
                  <a:srgbClr val="0070C0"/>
                </a:solidFill>
              </a:rPr>
              <a:t>I would be delighted if </a:t>
            </a:r>
            <a:r>
              <a:rPr lang="en-GB" sz="1400" b="1" dirty="0" smtClean="0">
                <a:solidFill>
                  <a:srgbClr val="0070C0"/>
                </a:solidFill>
              </a:rPr>
              <a:t>you would answer my questions. </a:t>
            </a:r>
            <a:r>
              <a:rPr lang="en-GB" sz="1400" b="1" smtClean="0">
                <a:solidFill>
                  <a:srgbClr val="0070C0"/>
                </a:solidFill>
              </a:rPr>
              <a:t>I </a:t>
            </a:r>
            <a:r>
              <a:rPr lang="en-GB" sz="1400" b="1" smtClean="0">
                <a:solidFill>
                  <a:srgbClr val="0070C0"/>
                </a:solidFill>
              </a:rPr>
              <a:t>really </a:t>
            </a:r>
            <a:r>
              <a:rPr lang="en-GB" sz="1400" b="1" dirty="0" smtClean="0">
                <a:solidFill>
                  <a:srgbClr val="0070C0"/>
                </a:solidFill>
              </a:rPr>
              <a:t>look forward to hearing your response. </a:t>
            </a:r>
            <a:endParaRPr lang="en-GB" sz="1600" b="1" dirty="0"/>
          </a:p>
        </p:txBody>
      </p:sp>
      <p:sp>
        <p:nvSpPr>
          <p:cNvPr id="11" name="TextBox 10"/>
          <p:cNvSpPr txBox="1"/>
          <p:nvPr/>
        </p:nvSpPr>
        <p:spPr>
          <a:xfrm>
            <a:off x="304800" y="7848600"/>
            <a:ext cx="3733800" cy="86177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b="1" dirty="0" smtClean="0"/>
              <a:t>Yours faithfully,</a:t>
            </a:r>
          </a:p>
          <a:p>
            <a:endParaRPr lang="en-GB" sz="1600" b="1" dirty="0"/>
          </a:p>
          <a:p>
            <a:r>
              <a:rPr lang="en-GB" sz="1600" b="1" dirty="0" smtClean="0"/>
              <a:t>Harry</a:t>
            </a:r>
            <a:endParaRPr lang="en-GB" sz="1600" b="1" dirty="0"/>
          </a:p>
        </p:txBody>
      </p:sp>
    </p:spTree>
    <p:extLst>
      <p:ext uri="{BB962C8B-B14F-4D97-AF65-F5344CB8AC3E}">
        <p14:creationId xmlns:p14="http://schemas.microsoft.com/office/powerpoint/2010/main" val="4041355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TotalTime>
  <Words>332</Words>
  <Application>Microsoft Office PowerPoint</Application>
  <PresentationFormat>On-screen Show (4:3)</PresentationFormat>
  <Paragraphs>19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Jessy</dc:creator>
  <cp:lastModifiedBy>Jessy</cp:lastModifiedBy>
  <cp:revision>7</cp:revision>
  <dcterms:created xsi:type="dcterms:W3CDTF">2021-02-07T18:57:26Z</dcterms:created>
  <dcterms:modified xsi:type="dcterms:W3CDTF">2021-02-21T14:43:53Z</dcterms:modified>
</cp:coreProperties>
</file>