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5" d="100"/>
          <a:sy n="75" d="100"/>
        </p:scale>
        <p:origin x="-7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4076-58A0-8D4D-AF6D-F3038C4C693B}" type="datetimeFigureOut">
              <a:rPr lang="en-US" smtClean="0"/>
              <a:t>22/02/21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5AB9F-09BF-B249-B66E-B4751E7F3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275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4076-58A0-8D4D-AF6D-F3038C4C693B}" type="datetimeFigureOut">
              <a:rPr lang="en-US" smtClean="0"/>
              <a:t>22/02/21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5AB9F-09BF-B249-B66E-B4751E7F3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759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4076-58A0-8D4D-AF6D-F3038C4C693B}" type="datetimeFigureOut">
              <a:rPr lang="en-US" smtClean="0"/>
              <a:t>22/02/21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5AB9F-09BF-B249-B66E-B4751E7F3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314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4076-58A0-8D4D-AF6D-F3038C4C693B}" type="datetimeFigureOut">
              <a:rPr lang="en-US" smtClean="0"/>
              <a:t>22/02/21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5AB9F-09BF-B249-B66E-B4751E7F3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381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4076-58A0-8D4D-AF6D-F3038C4C693B}" type="datetimeFigureOut">
              <a:rPr lang="en-US" smtClean="0"/>
              <a:t>22/02/21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5AB9F-09BF-B249-B66E-B4751E7F3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483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4076-58A0-8D4D-AF6D-F3038C4C693B}" type="datetimeFigureOut">
              <a:rPr lang="en-US" smtClean="0"/>
              <a:t>22/02/21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5AB9F-09BF-B249-B66E-B4751E7F3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671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4076-58A0-8D4D-AF6D-F3038C4C693B}" type="datetimeFigureOut">
              <a:rPr lang="en-US" smtClean="0"/>
              <a:t>22/02/21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5AB9F-09BF-B249-B66E-B4751E7F3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877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4076-58A0-8D4D-AF6D-F3038C4C693B}" type="datetimeFigureOut">
              <a:rPr lang="en-US" smtClean="0"/>
              <a:t>22/02/21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5AB9F-09BF-B249-B66E-B4751E7F3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107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4076-58A0-8D4D-AF6D-F3038C4C693B}" type="datetimeFigureOut">
              <a:rPr lang="en-US" smtClean="0"/>
              <a:t>22/02/21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5AB9F-09BF-B249-B66E-B4751E7F3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177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4076-58A0-8D4D-AF6D-F3038C4C693B}" type="datetimeFigureOut">
              <a:rPr lang="en-US" smtClean="0"/>
              <a:t>22/02/21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5AB9F-09BF-B249-B66E-B4751E7F3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088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4076-58A0-8D4D-AF6D-F3038C4C693B}" type="datetimeFigureOut">
              <a:rPr lang="en-US" smtClean="0"/>
              <a:t>22/02/21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5AB9F-09BF-B249-B66E-B4751E7F3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12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F04076-58A0-8D4D-AF6D-F3038C4C693B}" type="datetimeFigureOut">
              <a:rPr lang="en-US" smtClean="0"/>
              <a:t>22/02/21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15AB9F-09BF-B249-B66E-B4751E7F3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388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4" Type="http://schemas.openxmlformats.org/officeDocument/2006/relationships/image" Target="../media/image6.jpg"/><Relationship Id="rId5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74134"/>
            <a:ext cx="7772400" cy="1337734"/>
          </a:xfrm>
        </p:spPr>
        <p:txBody>
          <a:bodyPr/>
          <a:lstStyle/>
          <a:p>
            <a:r>
              <a:rPr lang="en-US" dirty="0" smtClean="0"/>
              <a:t>When I am older I want to be …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11868"/>
            <a:ext cx="7086600" cy="3826932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 descr="christina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533" y="1811868"/>
            <a:ext cx="2319867" cy="2286000"/>
          </a:xfrm>
          <a:prstGeom prst="rect">
            <a:avLst/>
          </a:prstGeom>
        </p:spPr>
      </p:pic>
      <p:pic>
        <p:nvPicPr>
          <p:cNvPr id="5" name="Picture 4" descr="image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132" y="1706931"/>
            <a:ext cx="2796117" cy="2105185"/>
          </a:xfrm>
          <a:prstGeom prst="rect">
            <a:avLst/>
          </a:prstGeom>
        </p:spPr>
      </p:pic>
      <p:pic>
        <p:nvPicPr>
          <p:cNvPr id="6" name="Picture 5" descr="vicar_of_dibley-392121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799" y="4267199"/>
            <a:ext cx="3974859" cy="23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4833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 maybe …</a:t>
            </a:r>
            <a:endParaRPr lang="en-US" dirty="0"/>
          </a:p>
        </p:txBody>
      </p:sp>
      <p:pic>
        <p:nvPicPr>
          <p:cNvPr id="4" name="Content Placeholder 3" descr="download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276" r="-11276"/>
          <a:stretch>
            <a:fillRect/>
          </a:stretch>
        </p:blipFill>
        <p:spPr>
          <a:xfrm>
            <a:off x="457200" y="1600200"/>
            <a:ext cx="3606800" cy="1983601"/>
          </a:xfrm>
        </p:spPr>
      </p:pic>
      <p:pic>
        <p:nvPicPr>
          <p:cNvPr id="6" name="Picture 5" descr="image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833" y="1417638"/>
            <a:ext cx="3492500" cy="2324100"/>
          </a:xfrm>
          <a:prstGeom prst="rect">
            <a:avLst/>
          </a:prstGeom>
        </p:spPr>
      </p:pic>
      <p:pic>
        <p:nvPicPr>
          <p:cNvPr id="7" name="Picture 6" descr="vets-vet-nurse-exam-dog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1732" y="4250268"/>
            <a:ext cx="3572935" cy="2319866"/>
          </a:xfrm>
          <a:prstGeom prst="rect">
            <a:avLst/>
          </a:prstGeom>
        </p:spPr>
      </p:pic>
      <p:pic>
        <p:nvPicPr>
          <p:cNvPr id="8" name="Picture 7" descr="images-1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83" y="3968750"/>
            <a:ext cx="3492500" cy="232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1679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smtClean="0"/>
              <a:t>Have you ever thought about all the different jobs there are? Think about the people you know – what jobs do they do?  </a:t>
            </a:r>
          </a:p>
          <a:p>
            <a:pPr marL="0" indent="0" algn="just">
              <a:buNone/>
            </a:pPr>
            <a:r>
              <a:rPr lang="en-US" dirty="0" smtClean="0"/>
              <a:t>Have you ever thought about what you would like to be when you are older?</a:t>
            </a:r>
          </a:p>
          <a:p>
            <a:pPr marL="0" indent="0" algn="just">
              <a:buNone/>
            </a:pPr>
            <a:r>
              <a:rPr lang="en-US" dirty="0" smtClean="0"/>
              <a:t>P</a:t>
            </a:r>
            <a:r>
              <a:rPr lang="en-US" dirty="0" smtClean="0"/>
              <a:t>lease write your idea or ideas down.  You might like to illustrate your idea/ideas too?</a:t>
            </a:r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r>
              <a:rPr lang="en-US" dirty="0" smtClean="0">
                <a:solidFill>
                  <a:srgbClr val="0000FF"/>
                </a:solidFill>
              </a:rPr>
              <a:t>When I am older I would like to be …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9288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43468"/>
            <a:ext cx="8229600" cy="5482696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smtClean="0"/>
              <a:t>This week we are going to be writing letters to a policeman who has had to be brave and go to many emergencies; someone who has worked all over the world in football (</a:t>
            </a:r>
            <a:r>
              <a:rPr lang="en-US" dirty="0" err="1" smtClean="0"/>
              <a:t>Mrs</a:t>
            </a:r>
            <a:r>
              <a:rPr lang="en-US" dirty="0" smtClean="0"/>
              <a:t> </a:t>
            </a:r>
            <a:r>
              <a:rPr lang="en-US" dirty="0" err="1" smtClean="0"/>
              <a:t>Neary’s</a:t>
            </a:r>
            <a:r>
              <a:rPr lang="en-US" dirty="0" smtClean="0"/>
              <a:t> husband) and a vet. </a:t>
            </a:r>
          </a:p>
          <a:p>
            <a:pPr marL="0" indent="0" algn="just">
              <a:buNone/>
            </a:pPr>
            <a:r>
              <a:rPr lang="en-US" dirty="0" smtClean="0"/>
              <a:t>We will be sending our letters to them and hopefully they will answer our questions.</a:t>
            </a:r>
          </a:p>
          <a:p>
            <a:pPr marL="0" indent="0" algn="just">
              <a:buNone/>
            </a:pPr>
            <a:r>
              <a:rPr lang="en-US" dirty="0" smtClean="0"/>
              <a:t>Please have a look </a:t>
            </a:r>
            <a:r>
              <a:rPr lang="en-US" smtClean="0"/>
              <a:t>at the </a:t>
            </a:r>
            <a:r>
              <a:rPr lang="en-US" dirty="0" smtClean="0"/>
              <a:t>letter that has been written and sent to </a:t>
            </a:r>
            <a:r>
              <a:rPr lang="en-US" smtClean="0"/>
              <a:t>an engineer </a:t>
            </a:r>
            <a:r>
              <a:rPr lang="en-US" dirty="0" smtClean="0"/>
              <a:t>and the response they have received!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07359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21-02-22 at 20.35.26.p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6653" t="16614" r="-56653"/>
          <a:stretch/>
        </p:blipFill>
        <p:spPr>
          <a:xfrm>
            <a:off x="264041" y="779639"/>
            <a:ext cx="8547850" cy="4967059"/>
          </a:xfrm>
        </p:spPr>
      </p:pic>
    </p:spTree>
    <p:extLst>
      <p:ext uri="{BB962C8B-B14F-4D97-AF65-F5344CB8AC3E}">
        <p14:creationId xmlns:p14="http://schemas.microsoft.com/office/powerpoint/2010/main" val="19720951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21-02-22 at 20.37.35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1850" r="-51850"/>
          <a:stretch>
            <a:fillRect/>
          </a:stretch>
        </p:blipFill>
        <p:spPr>
          <a:xfrm>
            <a:off x="3081866" y="274638"/>
            <a:ext cx="8229600" cy="5851525"/>
          </a:xfrm>
        </p:spPr>
      </p:pic>
      <p:pic>
        <p:nvPicPr>
          <p:cNvPr id="5" name="Picture 4" descr="Screen Shot 2021-02-22 at 20.36.5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30" y="0"/>
            <a:ext cx="4864100" cy="6126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5673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164</Words>
  <Application>Microsoft Macintosh PowerPoint</Application>
  <PresentationFormat>On-screen Show (4:3)</PresentationFormat>
  <Paragraphs>11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When I am older I want to be …</vt:lpstr>
      <vt:lpstr>or maybe …</vt:lpstr>
      <vt:lpstr>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When I am older I want to be …</dc:title>
  <dc:creator>Sue</dc:creator>
  <cp:lastModifiedBy>Sue</cp:lastModifiedBy>
  <cp:revision>4</cp:revision>
  <dcterms:created xsi:type="dcterms:W3CDTF">2021-02-22T20:06:45Z</dcterms:created>
  <dcterms:modified xsi:type="dcterms:W3CDTF">2021-02-22T21:20:57Z</dcterms:modified>
</cp:coreProperties>
</file>